
<file path=[Content_Types].xml><?xml version="1.0" encoding="utf-8"?>
<Types xmlns="http://schemas.openxmlformats.org/package/2006/content-types"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1" r:id="rId5"/>
    <p:sldId id="262" r:id="rId6"/>
    <p:sldId id="263" r:id="rId7"/>
    <p:sldId id="260" r:id="rId8"/>
    <p:sldId id="257" r:id="rId9"/>
    <p:sldId id="258" r:id="rId10"/>
    <p:sldId id="259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54550B-E8D6-42CA-A461-55159C70D17A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4D52F236-F1E0-4984-97C0-E4EEE8B1A1CF}">
      <dgm:prSet phldrT="[Szöveg]"/>
      <dgm:spPr/>
      <dgm:t>
        <a:bodyPr/>
        <a:lstStyle/>
        <a:p>
          <a:r>
            <a:rPr lang="hu-HU" dirty="0" smtClean="0"/>
            <a:t>Vásárló</a:t>
          </a:r>
          <a:endParaRPr lang="hu-HU" dirty="0"/>
        </a:p>
      </dgm:t>
    </dgm:pt>
    <dgm:pt modelId="{D18DB39D-7D12-4EE6-8B93-B38702D8D7A5}" type="parTrans" cxnId="{D90D4BAA-75AC-4D97-AFA2-D5D8E242A138}">
      <dgm:prSet/>
      <dgm:spPr/>
      <dgm:t>
        <a:bodyPr/>
        <a:lstStyle/>
        <a:p>
          <a:endParaRPr lang="hu-HU"/>
        </a:p>
      </dgm:t>
    </dgm:pt>
    <dgm:pt modelId="{3BFF601F-0BFB-4FD5-B274-E627F223B963}" type="sibTrans" cxnId="{D90D4BAA-75AC-4D97-AFA2-D5D8E242A138}">
      <dgm:prSet/>
      <dgm:spPr/>
      <dgm:t>
        <a:bodyPr/>
        <a:lstStyle/>
        <a:p>
          <a:endParaRPr lang="hu-HU"/>
        </a:p>
      </dgm:t>
    </dgm:pt>
    <dgm:pt modelId="{54343BC6-31E9-4DA6-8257-D7723759095C}">
      <dgm:prSet phldrT="[Szöveg]"/>
      <dgm:spPr/>
      <dgm:t>
        <a:bodyPr/>
        <a:lstStyle/>
        <a:p>
          <a:r>
            <a:rPr lang="hu-HU" dirty="0" smtClean="0"/>
            <a:t>Visszajelzés</a:t>
          </a:r>
          <a:endParaRPr lang="hu-HU" dirty="0"/>
        </a:p>
      </dgm:t>
    </dgm:pt>
    <dgm:pt modelId="{CC33E6CF-1258-4CA6-9D06-EFE4E1508A76}" type="parTrans" cxnId="{7110D447-103D-4262-8230-4DA4A7064480}">
      <dgm:prSet/>
      <dgm:spPr/>
      <dgm:t>
        <a:bodyPr/>
        <a:lstStyle/>
        <a:p>
          <a:endParaRPr lang="hu-HU"/>
        </a:p>
      </dgm:t>
    </dgm:pt>
    <dgm:pt modelId="{F070CBC1-2118-498A-8127-723F82147C19}" type="sibTrans" cxnId="{7110D447-103D-4262-8230-4DA4A7064480}">
      <dgm:prSet/>
      <dgm:spPr/>
      <dgm:t>
        <a:bodyPr/>
        <a:lstStyle/>
        <a:p>
          <a:endParaRPr lang="hu-HU"/>
        </a:p>
      </dgm:t>
    </dgm:pt>
    <dgm:pt modelId="{4F6EB425-F657-4302-A87B-C4F946C703D1}">
      <dgm:prSet phldrT="[Szöveg]"/>
      <dgm:spPr/>
      <dgm:t>
        <a:bodyPr/>
        <a:lstStyle/>
        <a:p>
          <a:r>
            <a:rPr lang="hu-HU" dirty="0" smtClean="0"/>
            <a:t>Szolgáltatás</a:t>
          </a:r>
          <a:endParaRPr lang="hu-HU" dirty="0"/>
        </a:p>
      </dgm:t>
    </dgm:pt>
    <dgm:pt modelId="{B44953C6-457D-4ACD-AC41-AE2D0258AA15}" type="parTrans" cxnId="{A8326E92-84DA-4FF2-8E48-E14A0ED70632}">
      <dgm:prSet/>
      <dgm:spPr/>
      <dgm:t>
        <a:bodyPr/>
        <a:lstStyle/>
        <a:p>
          <a:endParaRPr lang="hu-HU"/>
        </a:p>
      </dgm:t>
    </dgm:pt>
    <dgm:pt modelId="{7697C336-194E-4BE5-B823-4E1B8B276BC7}" type="sibTrans" cxnId="{A8326E92-84DA-4FF2-8E48-E14A0ED70632}">
      <dgm:prSet/>
      <dgm:spPr/>
      <dgm:t>
        <a:bodyPr/>
        <a:lstStyle/>
        <a:p>
          <a:endParaRPr lang="hu-HU"/>
        </a:p>
      </dgm:t>
    </dgm:pt>
    <dgm:pt modelId="{C039BA27-5545-4A67-8AED-CBE10597F874}">
      <dgm:prSet phldrT="[Szöveg]"/>
      <dgm:spPr/>
      <dgm:t>
        <a:bodyPr/>
        <a:lstStyle/>
        <a:p>
          <a:r>
            <a:rPr lang="hu-HU" dirty="0" smtClean="0"/>
            <a:t>Termék</a:t>
          </a:r>
        </a:p>
        <a:p>
          <a:r>
            <a:rPr lang="hu-HU" dirty="0" smtClean="0"/>
            <a:t>portfólió</a:t>
          </a:r>
          <a:endParaRPr lang="hu-HU" dirty="0"/>
        </a:p>
      </dgm:t>
    </dgm:pt>
    <dgm:pt modelId="{DCC5BE49-962E-4BB5-9582-581FF5ADEFA3}" type="parTrans" cxnId="{3971BDB5-3A0E-4FD6-81DF-06D7019A6353}">
      <dgm:prSet/>
      <dgm:spPr/>
      <dgm:t>
        <a:bodyPr/>
        <a:lstStyle/>
        <a:p>
          <a:endParaRPr lang="hu-HU"/>
        </a:p>
      </dgm:t>
    </dgm:pt>
    <dgm:pt modelId="{35C4D1F6-6AE5-4C41-9A14-8E8F2E8DC1F6}" type="sibTrans" cxnId="{3971BDB5-3A0E-4FD6-81DF-06D7019A6353}">
      <dgm:prSet/>
      <dgm:spPr/>
      <dgm:t>
        <a:bodyPr/>
        <a:lstStyle/>
        <a:p>
          <a:endParaRPr lang="hu-HU"/>
        </a:p>
      </dgm:t>
    </dgm:pt>
    <dgm:pt modelId="{36508ABC-0ECF-401C-A3EC-D68036C801EF}">
      <dgm:prSet phldrT="[Szöveg]"/>
      <dgm:spPr/>
      <dgm:t>
        <a:bodyPr/>
        <a:lstStyle/>
        <a:p>
          <a:r>
            <a:rPr lang="hu-HU" dirty="0" smtClean="0"/>
            <a:t>Ügyfélélmény</a:t>
          </a:r>
          <a:endParaRPr lang="hu-HU" dirty="0"/>
        </a:p>
      </dgm:t>
    </dgm:pt>
    <dgm:pt modelId="{8347ADB3-11D9-48BE-A5E6-236AC032A9C5}" type="parTrans" cxnId="{06EE6283-0AC1-487A-AFEB-CDC740BA6CE1}">
      <dgm:prSet/>
      <dgm:spPr/>
      <dgm:t>
        <a:bodyPr/>
        <a:lstStyle/>
        <a:p>
          <a:endParaRPr lang="hu-HU"/>
        </a:p>
      </dgm:t>
    </dgm:pt>
    <dgm:pt modelId="{85256CBE-1932-4748-8E55-E28FBB05E0DC}" type="sibTrans" cxnId="{06EE6283-0AC1-487A-AFEB-CDC740BA6CE1}">
      <dgm:prSet/>
      <dgm:spPr/>
      <dgm:t>
        <a:bodyPr/>
        <a:lstStyle/>
        <a:p>
          <a:endParaRPr lang="hu-HU"/>
        </a:p>
      </dgm:t>
    </dgm:pt>
    <dgm:pt modelId="{6FF05C2B-55C6-42A7-9CB2-6639AD02DF81}" type="pres">
      <dgm:prSet presAssocID="{EA54550B-E8D6-42CA-A461-55159C70D17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C2E722B0-D424-4C78-95BF-60959A2352C6}" type="pres">
      <dgm:prSet presAssocID="{4D52F236-F1E0-4984-97C0-E4EEE8B1A1C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D9AC843-393F-422C-A735-3249A1FCED65}" type="pres">
      <dgm:prSet presAssocID="{4D52F236-F1E0-4984-97C0-E4EEE8B1A1CF}" presName="spNode" presStyleCnt="0"/>
      <dgm:spPr/>
    </dgm:pt>
    <dgm:pt modelId="{786D37BA-7FAB-46A8-A629-9B265A5BEAA8}" type="pres">
      <dgm:prSet presAssocID="{3BFF601F-0BFB-4FD5-B274-E627F223B963}" presName="sibTrans" presStyleLbl="sibTrans1D1" presStyleIdx="0" presStyleCnt="5"/>
      <dgm:spPr/>
      <dgm:t>
        <a:bodyPr/>
        <a:lstStyle/>
        <a:p>
          <a:endParaRPr lang="hu-HU"/>
        </a:p>
      </dgm:t>
    </dgm:pt>
    <dgm:pt modelId="{A46002FA-44DE-4B93-8D0C-1DF709CB8A3F}" type="pres">
      <dgm:prSet presAssocID="{54343BC6-31E9-4DA6-8257-D7723759095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6FEB9EF-49A9-4979-BE53-4644A4F0F5C1}" type="pres">
      <dgm:prSet presAssocID="{54343BC6-31E9-4DA6-8257-D7723759095C}" presName="spNode" presStyleCnt="0"/>
      <dgm:spPr/>
    </dgm:pt>
    <dgm:pt modelId="{E374EBA8-F87D-42A4-AEC4-F5EA5CB8A2CD}" type="pres">
      <dgm:prSet presAssocID="{F070CBC1-2118-498A-8127-723F82147C19}" presName="sibTrans" presStyleLbl="sibTrans1D1" presStyleIdx="1" presStyleCnt="5"/>
      <dgm:spPr/>
      <dgm:t>
        <a:bodyPr/>
        <a:lstStyle/>
        <a:p>
          <a:endParaRPr lang="hu-HU"/>
        </a:p>
      </dgm:t>
    </dgm:pt>
    <dgm:pt modelId="{9514A705-25A9-4624-BC20-B296089CB38E}" type="pres">
      <dgm:prSet presAssocID="{4F6EB425-F657-4302-A87B-C4F946C703D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2348AF3-762E-47E4-B566-E4A6E9DE89BA}" type="pres">
      <dgm:prSet presAssocID="{4F6EB425-F657-4302-A87B-C4F946C703D1}" presName="spNode" presStyleCnt="0"/>
      <dgm:spPr/>
    </dgm:pt>
    <dgm:pt modelId="{AD2C6E41-E351-48AC-AAF4-5259D7CA4AB8}" type="pres">
      <dgm:prSet presAssocID="{7697C336-194E-4BE5-B823-4E1B8B276BC7}" presName="sibTrans" presStyleLbl="sibTrans1D1" presStyleIdx="2" presStyleCnt="5"/>
      <dgm:spPr/>
      <dgm:t>
        <a:bodyPr/>
        <a:lstStyle/>
        <a:p>
          <a:endParaRPr lang="hu-HU"/>
        </a:p>
      </dgm:t>
    </dgm:pt>
    <dgm:pt modelId="{FD9FA6C7-D63D-4471-9DC9-11D5F5DA7321}" type="pres">
      <dgm:prSet presAssocID="{C039BA27-5545-4A67-8AED-CBE10597F87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D298C6B-1B0B-4317-865B-F92A316D00FC}" type="pres">
      <dgm:prSet presAssocID="{C039BA27-5545-4A67-8AED-CBE10597F874}" presName="spNode" presStyleCnt="0"/>
      <dgm:spPr/>
    </dgm:pt>
    <dgm:pt modelId="{6197ECDD-3FDA-4DCD-A759-B1F2BA4F3D1A}" type="pres">
      <dgm:prSet presAssocID="{35C4D1F6-6AE5-4C41-9A14-8E8F2E8DC1F6}" presName="sibTrans" presStyleLbl="sibTrans1D1" presStyleIdx="3" presStyleCnt="5"/>
      <dgm:spPr/>
      <dgm:t>
        <a:bodyPr/>
        <a:lstStyle/>
        <a:p>
          <a:endParaRPr lang="hu-HU"/>
        </a:p>
      </dgm:t>
    </dgm:pt>
    <dgm:pt modelId="{CC5F8242-EE83-4EC3-9699-A53430CB8A13}" type="pres">
      <dgm:prSet presAssocID="{36508ABC-0ECF-401C-A3EC-D68036C801E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C837188-BCB0-41DA-BC79-BAFC2864854C}" type="pres">
      <dgm:prSet presAssocID="{36508ABC-0ECF-401C-A3EC-D68036C801EF}" presName="spNode" presStyleCnt="0"/>
      <dgm:spPr/>
    </dgm:pt>
    <dgm:pt modelId="{9FC70D8B-746B-4ABE-A43E-5FB22DB01A22}" type="pres">
      <dgm:prSet presAssocID="{85256CBE-1932-4748-8E55-E28FBB05E0DC}" presName="sibTrans" presStyleLbl="sibTrans1D1" presStyleIdx="4" presStyleCnt="5"/>
      <dgm:spPr/>
      <dgm:t>
        <a:bodyPr/>
        <a:lstStyle/>
        <a:p>
          <a:endParaRPr lang="hu-HU"/>
        </a:p>
      </dgm:t>
    </dgm:pt>
  </dgm:ptLst>
  <dgm:cxnLst>
    <dgm:cxn modelId="{EBB1D282-F968-4AD0-8927-467EA947394F}" type="presOf" srcId="{54343BC6-31E9-4DA6-8257-D7723759095C}" destId="{A46002FA-44DE-4B93-8D0C-1DF709CB8A3F}" srcOrd="0" destOrd="0" presId="urn:microsoft.com/office/officeart/2005/8/layout/cycle5"/>
    <dgm:cxn modelId="{DC75A957-706B-44F8-B105-A72C64806B6E}" type="presOf" srcId="{C039BA27-5545-4A67-8AED-CBE10597F874}" destId="{FD9FA6C7-D63D-4471-9DC9-11D5F5DA7321}" srcOrd="0" destOrd="0" presId="urn:microsoft.com/office/officeart/2005/8/layout/cycle5"/>
    <dgm:cxn modelId="{DFB440FE-B212-4F37-AA16-7339F60F572C}" type="presOf" srcId="{85256CBE-1932-4748-8E55-E28FBB05E0DC}" destId="{9FC70D8B-746B-4ABE-A43E-5FB22DB01A22}" srcOrd="0" destOrd="0" presId="urn:microsoft.com/office/officeart/2005/8/layout/cycle5"/>
    <dgm:cxn modelId="{63A33F69-08FE-43AD-B680-1022A196CD48}" type="presOf" srcId="{F070CBC1-2118-498A-8127-723F82147C19}" destId="{E374EBA8-F87D-42A4-AEC4-F5EA5CB8A2CD}" srcOrd="0" destOrd="0" presId="urn:microsoft.com/office/officeart/2005/8/layout/cycle5"/>
    <dgm:cxn modelId="{7110D447-103D-4262-8230-4DA4A7064480}" srcId="{EA54550B-E8D6-42CA-A461-55159C70D17A}" destId="{54343BC6-31E9-4DA6-8257-D7723759095C}" srcOrd="1" destOrd="0" parTransId="{CC33E6CF-1258-4CA6-9D06-EFE4E1508A76}" sibTransId="{F070CBC1-2118-498A-8127-723F82147C19}"/>
    <dgm:cxn modelId="{D90D4BAA-75AC-4D97-AFA2-D5D8E242A138}" srcId="{EA54550B-E8D6-42CA-A461-55159C70D17A}" destId="{4D52F236-F1E0-4984-97C0-E4EEE8B1A1CF}" srcOrd="0" destOrd="0" parTransId="{D18DB39D-7D12-4EE6-8B93-B38702D8D7A5}" sibTransId="{3BFF601F-0BFB-4FD5-B274-E627F223B963}"/>
    <dgm:cxn modelId="{3971BDB5-3A0E-4FD6-81DF-06D7019A6353}" srcId="{EA54550B-E8D6-42CA-A461-55159C70D17A}" destId="{C039BA27-5545-4A67-8AED-CBE10597F874}" srcOrd="3" destOrd="0" parTransId="{DCC5BE49-962E-4BB5-9582-581FF5ADEFA3}" sibTransId="{35C4D1F6-6AE5-4C41-9A14-8E8F2E8DC1F6}"/>
    <dgm:cxn modelId="{B461EACC-BA3C-4144-A58A-49CC6B7E820B}" type="presOf" srcId="{4D52F236-F1E0-4984-97C0-E4EEE8B1A1CF}" destId="{C2E722B0-D424-4C78-95BF-60959A2352C6}" srcOrd="0" destOrd="0" presId="urn:microsoft.com/office/officeart/2005/8/layout/cycle5"/>
    <dgm:cxn modelId="{3C698786-B8D0-49FE-BB9E-3ED4BBD62FF4}" type="presOf" srcId="{36508ABC-0ECF-401C-A3EC-D68036C801EF}" destId="{CC5F8242-EE83-4EC3-9699-A53430CB8A13}" srcOrd="0" destOrd="0" presId="urn:microsoft.com/office/officeart/2005/8/layout/cycle5"/>
    <dgm:cxn modelId="{06EE6283-0AC1-487A-AFEB-CDC740BA6CE1}" srcId="{EA54550B-E8D6-42CA-A461-55159C70D17A}" destId="{36508ABC-0ECF-401C-A3EC-D68036C801EF}" srcOrd="4" destOrd="0" parTransId="{8347ADB3-11D9-48BE-A5E6-236AC032A9C5}" sibTransId="{85256CBE-1932-4748-8E55-E28FBB05E0DC}"/>
    <dgm:cxn modelId="{668F713F-60AE-412B-ADD8-9B0640A73E8D}" type="presOf" srcId="{7697C336-194E-4BE5-B823-4E1B8B276BC7}" destId="{AD2C6E41-E351-48AC-AAF4-5259D7CA4AB8}" srcOrd="0" destOrd="0" presId="urn:microsoft.com/office/officeart/2005/8/layout/cycle5"/>
    <dgm:cxn modelId="{9C6E6300-861A-4942-882E-8B9331405B68}" type="presOf" srcId="{EA54550B-E8D6-42CA-A461-55159C70D17A}" destId="{6FF05C2B-55C6-42A7-9CB2-6639AD02DF81}" srcOrd="0" destOrd="0" presId="urn:microsoft.com/office/officeart/2005/8/layout/cycle5"/>
    <dgm:cxn modelId="{BF376016-167A-4979-9012-593B32154A65}" type="presOf" srcId="{3BFF601F-0BFB-4FD5-B274-E627F223B963}" destId="{786D37BA-7FAB-46A8-A629-9B265A5BEAA8}" srcOrd="0" destOrd="0" presId="urn:microsoft.com/office/officeart/2005/8/layout/cycle5"/>
    <dgm:cxn modelId="{A8326E92-84DA-4FF2-8E48-E14A0ED70632}" srcId="{EA54550B-E8D6-42CA-A461-55159C70D17A}" destId="{4F6EB425-F657-4302-A87B-C4F946C703D1}" srcOrd="2" destOrd="0" parTransId="{B44953C6-457D-4ACD-AC41-AE2D0258AA15}" sibTransId="{7697C336-194E-4BE5-B823-4E1B8B276BC7}"/>
    <dgm:cxn modelId="{87EF3B6A-E1A3-4119-A0FE-020DFABE827C}" type="presOf" srcId="{35C4D1F6-6AE5-4C41-9A14-8E8F2E8DC1F6}" destId="{6197ECDD-3FDA-4DCD-A759-B1F2BA4F3D1A}" srcOrd="0" destOrd="0" presId="urn:microsoft.com/office/officeart/2005/8/layout/cycle5"/>
    <dgm:cxn modelId="{E7019F60-895A-46A2-B452-0369E848CBB1}" type="presOf" srcId="{4F6EB425-F657-4302-A87B-C4F946C703D1}" destId="{9514A705-25A9-4624-BC20-B296089CB38E}" srcOrd="0" destOrd="0" presId="urn:microsoft.com/office/officeart/2005/8/layout/cycle5"/>
    <dgm:cxn modelId="{A1393A6F-BD49-41F5-BF3E-C80E65CA6E31}" type="presParOf" srcId="{6FF05C2B-55C6-42A7-9CB2-6639AD02DF81}" destId="{C2E722B0-D424-4C78-95BF-60959A2352C6}" srcOrd="0" destOrd="0" presId="urn:microsoft.com/office/officeart/2005/8/layout/cycle5"/>
    <dgm:cxn modelId="{703D85C3-B6BB-45DE-A3C1-D0346E41164B}" type="presParOf" srcId="{6FF05C2B-55C6-42A7-9CB2-6639AD02DF81}" destId="{FD9AC843-393F-422C-A735-3249A1FCED65}" srcOrd="1" destOrd="0" presId="urn:microsoft.com/office/officeart/2005/8/layout/cycle5"/>
    <dgm:cxn modelId="{4ABAFE6C-DEE9-4543-9E9D-52D033F548EB}" type="presParOf" srcId="{6FF05C2B-55C6-42A7-9CB2-6639AD02DF81}" destId="{786D37BA-7FAB-46A8-A629-9B265A5BEAA8}" srcOrd="2" destOrd="0" presId="urn:microsoft.com/office/officeart/2005/8/layout/cycle5"/>
    <dgm:cxn modelId="{11504300-E496-4850-A80E-4BE9C1876AEE}" type="presParOf" srcId="{6FF05C2B-55C6-42A7-9CB2-6639AD02DF81}" destId="{A46002FA-44DE-4B93-8D0C-1DF709CB8A3F}" srcOrd="3" destOrd="0" presId="urn:microsoft.com/office/officeart/2005/8/layout/cycle5"/>
    <dgm:cxn modelId="{DEC272A7-955F-4EC3-9FF4-022595B5BCCF}" type="presParOf" srcId="{6FF05C2B-55C6-42A7-9CB2-6639AD02DF81}" destId="{86FEB9EF-49A9-4979-BE53-4644A4F0F5C1}" srcOrd="4" destOrd="0" presId="urn:microsoft.com/office/officeart/2005/8/layout/cycle5"/>
    <dgm:cxn modelId="{1539A6DA-F1AE-47EA-989B-EAC4FEF35F45}" type="presParOf" srcId="{6FF05C2B-55C6-42A7-9CB2-6639AD02DF81}" destId="{E374EBA8-F87D-42A4-AEC4-F5EA5CB8A2CD}" srcOrd="5" destOrd="0" presId="urn:microsoft.com/office/officeart/2005/8/layout/cycle5"/>
    <dgm:cxn modelId="{78BCB371-1B61-41DD-BF6E-DCCE69DDA2E9}" type="presParOf" srcId="{6FF05C2B-55C6-42A7-9CB2-6639AD02DF81}" destId="{9514A705-25A9-4624-BC20-B296089CB38E}" srcOrd="6" destOrd="0" presId="urn:microsoft.com/office/officeart/2005/8/layout/cycle5"/>
    <dgm:cxn modelId="{F245882D-4893-4FD9-901B-D3EEAAC20011}" type="presParOf" srcId="{6FF05C2B-55C6-42A7-9CB2-6639AD02DF81}" destId="{92348AF3-762E-47E4-B566-E4A6E9DE89BA}" srcOrd="7" destOrd="0" presId="urn:microsoft.com/office/officeart/2005/8/layout/cycle5"/>
    <dgm:cxn modelId="{C44A623E-C9F3-45A1-96BD-948406521C71}" type="presParOf" srcId="{6FF05C2B-55C6-42A7-9CB2-6639AD02DF81}" destId="{AD2C6E41-E351-48AC-AAF4-5259D7CA4AB8}" srcOrd="8" destOrd="0" presId="urn:microsoft.com/office/officeart/2005/8/layout/cycle5"/>
    <dgm:cxn modelId="{6FE59FC7-5991-4C7D-8383-8B9CC27B6C81}" type="presParOf" srcId="{6FF05C2B-55C6-42A7-9CB2-6639AD02DF81}" destId="{FD9FA6C7-D63D-4471-9DC9-11D5F5DA7321}" srcOrd="9" destOrd="0" presId="urn:microsoft.com/office/officeart/2005/8/layout/cycle5"/>
    <dgm:cxn modelId="{6A9FF936-0E5C-4044-BBB2-4C82817634CB}" type="presParOf" srcId="{6FF05C2B-55C6-42A7-9CB2-6639AD02DF81}" destId="{0D298C6B-1B0B-4317-865B-F92A316D00FC}" srcOrd="10" destOrd="0" presId="urn:microsoft.com/office/officeart/2005/8/layout/cycle5"/>
    <dgm:cxn modelId="{BD255A9B-ADA1-494F-906E-C12B65779AE6}" type="presParOf" srcId="{6FF05C2B-55C6-42A7-9CB2-6639AD02DF81}" destId="{6197ECDD-3FDA-4DCD-A759-B1F2BA4F3D1A}" srcOrd="11" destOrd="0" presId="urn:microsoft.com/office/officeart/2005/8/layout/cycle5"/>
    <dgm:cxn modelId="{CE0C11EB-4E82-47B3-AFE7-AF30FAA5869E}" type="presParOf" srcId="{6FF05C2B-55C6-42A7-9CB2-6639AD02DF81}" destId="{CC5F8242-EE83-4EC3-9699-A53430CB8A13}" srcOrd="12" destOrd="0" presId="urn:microsoft.com/office/officeart/2005/8/layout/cycle5"/>
    <dgm:cxn modelId="{8561D2A9-6075-476F-8B85-F6A7E4E42591}" type="presParOf" srcId="{6FF05C2B-55C6-42A7-9CB2-6639AD02DF81}" destId="{EC837188-BCB0-41DA-BC79-BAFC2864854C}" srcOrd="13" destOrd="0" presId="urn:microsoft.com/office/officeart/2005/8/layout/cycle5"/>
    <dgm:cxn modelId="{4B40A455-1D62-42DD-A1EF-4EE8B2BB201E}" type="presParOf" srcId="{6FF05C2B-55C6-42A7-9CB2-6639AD02DF81}" destId="{9FC70D8B-746B-4ABE-A43E-5FB22DB01A22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344DEA-E1B2-4A0A-A38E-95EECAB2C3D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598C200-0F1A-4A0C-8441-89D3802745C7}">
      <dgm:prSet phldrT="[Szöveg]"/>
      <dgm:spPr/>
      <dgm:t>
        <a:bodyPr/>
        <a:lstStyle/>
        <a:p>
          <a:r>
            <a:rPr lang="hu-HU" dirty="0" smtClean="0"/>
            <a:t>Sör választék</a:t>
          </a:r>
          <a:endParaRPr lang="hu-HU" dirty="0"/>
        </a:p>
      </dgm:t>
    </dgm:pt>
    <dgm:pt modelId="{54313341-6DF3-4EA7-883D-EC9024738546}" type="parTrans" cxnId="{54485B22-3296-429E-960C-E90366BAD283}">
      <dgm:prSet/>
      <dgm:spPr/>
      <dgm:t>
        <a:bodyPr/>
        <a:lstStyle/>
        <a:p>
          <a:endParaRPr lang="hu-HU"/>
        </a:p>
      </dgm:t>
    </dgm:pt>
    <dgm:pt modelId="{4AC6F13D-0DCC-4B21-8F51-0BFADABA4B6A}" type="sibTrans" cxnId="{54485B22-3296-429E-960C-E90366BAD283}">
      <dgm:prSet/>
      <dgm:spPr/>
      <dgm:t>
        <a:bodyPr/>
        <a:lstStyle/>
        <a:p>
          <a:endParaRPr lang="hu-HU"/>
        </a:p>
      </dgm:t>
    </dgm:pt>
    <dgm:pt modelId="{3F07DE59-5D9E-4578-BD12-3618D90D2EA4}">
      <dgm:prSet phldrT="[Szöveg]"/>
      <dgm:spPr/>
      <dgm:t>
        <a:bodyPr/>
        <a:lstStyle/>
        <a:p>
          <a:r>
            <a:rPr lang="hu-HU" dirty="0" smtClean="0"/>
            <a:t>Magyar kézműves és kisipari sörök </a:t>
          </a:r>
          <a:br>
            <a:rPr lang="hu-HU" dirty="0" smtClean="0"/>
          </a:br>
          <a:r>
            <a:rPr lang="hu-HU" dirty="0" smtClean="0"/>
            <a:t>(pl. Palóc sör)</a:t>
          </a:r>
          <a:endParaRPr lang="hu-HU" dirty="0"/>
        </a:p>
      </dgm:t>
    </dgm:pt>
    <dgm:pt modelId="{B92CFCA3-9783-4D16-8CCA-F7072D5BB8CE}" type="parTrans" cxnId="{28B8F55F-B482-4A42-8061-524972E96227}">
      <dgm:prSet/>
      <dgm:spPr/>
      <dgm:t>
        <a:bodyPr/>
        <a:lstStyle/>
        <a:p>
          <a:endParaRPr lang="hu-HU"/>
        </a:p>
      </dgm:t>
    </dgm:pt>
    <dgm:pt modelId="{ECDB26EC-E0B0-4EB6-A042-B258960CB891}" type="sibTrans" cxnId="{28B8F55F-B482-4A42-8061-524972E96227}">
      <dgm:prSet/>
      <dgm:spPr/>
      <dgm:t>
        <a:bodyPr/>
        <a:lstStyle/>
        <a:p>
          <a:endParaRPr lang="hu-HU"/>
        </a:p>
      </dgm:t>
    </dgm:pt>
    <dgm:pt modelId="{3480485C-D490-4FB8-B1E9-E95C22F84D5F}">
      <dgm:prSet phldrT="[Szöveg]"/>
      <dgm:spPr/>
      <dgm:t>
        <a:bodyPr/>
        <a:lstStyle/>
        <a:p>
          <a:r>
            <a:rPr lang="hu-HU" dirty="0" smtClean="0"/>
            <a:t>Egyéb sörök</a:t>
          </a:r>
          <a:endParaRPr lang="hu-HU" dirty="0"/>
        </a:p>
      </dgm:t>
    </dgm:pt>
    <dgm:pt modelId="{7392A756-18F4-4275-8526-B46132038D42}" type="parTrans" cxnId="{D09356D5-4E7D-4BA1-B76D-89F029139F6D}">
      <dgm:prSet/>
      <dgm:spPr/>
      <dgm:t>
        <a:bodyPr/>
        <a:lstStyle/>
        <a:p>
          <a:endParaRPr lang="hu-HU"/>
        </a:p>
      </dgm:t>
    </dgm:pt>
    <dgm:pt modelId="{65AD75B5-AE8D-4286-9113-51F0F9ACA002}" type="sibTrans" cxnId="{D09356D5-4E7D-4BA1-B76D-89F029139F6D}">
      <dgm:prSet/>
      <dgm:spPr/>
      <dgm:t>
        <a:bodyPr/>
        <a:lstStyle/>
        <a:p>
          <a:endParaRPr lang="hu-HU"/>
        </a:p>
      </dgm:t>
    </dgm:pt>
    <dgm:pt modelId="{92ABBFF6-3528-4B5E-8BE5-E4B4F94DDE2E}">
      <dgm:prSet phldrT="[Szöveg]"/>
      <dgm:spPr/>
      <dgm:t>
        <a:bodyPr/>
        <a:lstStyle/>
        <a:p>
          <a:r>
            <a:rPr lang="hu-HU" dirty="0" smtClean="0"/>
            <a:t>Egyéb alkoholos italok</a:t>
          </a:r>
          <a:endParaRPr lang="hu-HU" dirty="0"/>
        </a:p>
      </dgm:t>
    </dgm:pt>
    <dgm:pt modelId="{9CA449C5-E02B-473A-9BFE-B7C86D859B94}" type="parTrans" cxnId="{C911AD4D-218F-4B73-AE1B-C8897440BBAD}">
      <dgm:prSet/>
      <dgm:spPr/>
      <dgm:t>
        <a:bodyPr/>
        <a:lstStyle/>
        <a:p>
          <a:endParaRPr lang="hu-HU"/>
        </a:p>
      </dgm:t>
    </dgm:pt>
    <dgm:pt modelId="{C79EC109-B6A5-45A3-86F2-F8DD4113DE8A}" type="sibTrans" cxnId="{C911AD4D-218F-4B73-AE1B-C8897440BBAD}">
      <dgm:prSet/>
      <dgm:spPr/>
      <dgm:t>
        <a:bodyPr/>
        <a:lstStyle/>
        <a:p>
          <a:endParaRPr lang="hu-HU"/>
        </a:p>
      </dgm:t>
    </dgm:pt>
    <dgm:pt modelId="{157F9C26-AC3B-428E-BC18-6D46FA11B33A}">
      <dgm:prSet phldrT="[Szöveg]"/>
      <dgm:spPr/>
      <dgm:t>
        <a:bodyPr/>
        <a:lstStyle/>
        <a:p>
          <a:r>
            <a:rPr lang="hu-HU" dirty="0" smtClean="0"/>
            <a:t>Minőségi magyar borok</a:t>
          </a:r>
          <a:endParaRPr lang="hu-HU" dirty="0"/>
        </a:p>
      </dgm:t>
    </dgm:pt>
    <dgm:pt modelId="{E28753DC-C2C2-4F2C-B450-53CA38D0A0E5}" type="parTrans" cxnId="{E8E7259C-AF2D-4400-9FD5-AFB3C5EFAD62}">
      <dgm:prSet/>
      <dgm:spPr/>
      <dgm:t>
        <a:bodyPr/>
        <a:lstStyle/>
        <a:p>
          <a:endParaRPr lang="hu-HU"/>
        </a:p>
      </dgm:t>
    </dgm:pt>
    <dgm:pt modelId="{081D734E-5CC4-43FA-8EE3-9D7160E3B13C}" type="sibTrans" cxnId="{E8E7259C-AF2D-4400-9FD5-AFB3C5EFAD62}">
      <dgm:prSet/>
      <dgm:spPr/>
      <dgm:t>
        <a:bodyPr/>
        <a:lstStyle/>
        <a:p>
          <a:endParaRPr lang="hu-HU"/>
        </a:p>
      </dgm:t>
    </dgm:pt>
    <dgm:pt modelId="{0C1532DC-356D-461F-A9E7-C1EB46DE1BE2}">
      <dgm:prSet phldrT="[Szöveg]"/>
      <dgm:spPr/>
      <dgm:t>
        <a:bodyPr/>
        <a:lstStyle/>
        <a:p>
          <a:r>
            <a:rPr lang="hu-HU" dirty="0" smtClean="0"/>
            <a:t>Népszerű tömény szeszek</a:t>
          </a:r>
          <a:endParaRPr lang="hu-HU" dirty="0"/>
        </a:p>
      </dgm:t>
    </dgm:pt>
    <dgm:pt modelId="{51909B64-5635-4995-B427-DEE51AD49695}" type="parTrans" cxnId="{E4851D1B-D9F8-45B8-93E7-6604E337AA8F}">
      <dgm:prSet/>
      <dgm:spPr/>
      <dgm:t>
        <a:bodyPr/>
        <a:lstStyle/>
        <a:p>
          <a:endParaRPr lang="hu-HU"/>
        </a:p>
      </dgm:t>
    </dgm:pt>
    <dgm:pt modelId="{8ACFB3E4-0E55-4860-BB10-ADFAC7940134}" type="sibTrans" cxnId="{E4851D1B-D9F8-45B8-93E7-6604E337AA8F}">
      <dgm:prSet/>
      <dgm:spPr/>
      <dgm:t>
        <a:bodyPr/>
        <a:lstStyle/>
        <a:p>
          <a:endParaRPr lang="hu-HU"/>
        </a:p>
      </dgm:t>
    </dgm:pt>
    <dgm:pt modelId="{3173E7BB-343F-4CC8-99C4-71560A6A1EF5}">
      <dgm:prSet phldrT="[Szöveg]"/>
      <dgm:spPr/>
      <dgm:t>
        <a:bodyPr/>
        <a:lstStyle/>
        <a:p>
          <a:r>
            <a:rPr lang="hu-HU" dirty="0" smtClean="0"/>
            <a:t>Alkoholmentes italok</a:t>
          </a:r>
          <a:endParaRPr lang="hu-HU" dirty="0"/>
        </a:p>
      </dgm:t>
    </dgm:pt>
    <dgm:pt modelId="{8033BBA5-25E9-428C-8C9D-218AFC41166A}" type="parTrans" cxnId="{7563B19D-D1E4-4C3D-BD29-82D6BB62C8A4}">
      <dgm:prSet/>
      <dgm:spPr/>
      <dgm:t>
        <a:bodyPr/>
        <a:lstStyle/>
        <a:p>
          <a:endParaRPr lang="hu-HU"/>
        </a:p>
      </dgm:t>
    </dgm:pt>
    <dgm:pt modelId="{4BF834F9-3418-4C5E-97CD-F71DC4102BA5}" type="sibTrans" cxnId="{7563B19D-D1E4-4C3D-BD29-82D6BB62C8A4}">
      <dgm:prSet/>
      <dgm:spPr/>
      <dgm:t>
        <a:bodyPr/>
        <a:lstStyle/>
        <a:p>
          <a:endParaRPr lang="hu-HU"/>
        </a:p>
      </dgm:t>
    </dgm:pt>
    <dgm:pt modelId="{EC5FDDC5-BF4B-4CD3-B065-2BE5C8A08D8A}">
      <dgm:prSet phldrT="[Szöveg]"/>
      <dgm:spPr/>
      <dgm:t>
        <a:bodyPr/>
        <a:lstStyle/>
        <a:p>
          <a:r>
            <a:rPr lang="hu-HU" dirty="0" smtClean="0"/>
            <a:t>Szénsavas üdítőitalok</a:t>
          </a:r>
          <a:endParaRPr lang="hu-HU" dirty="0"/>
        </a:p>
      </dgm:t>
    </dgm:pt>
    <dgm:pt modelId="{7D038876-7FF3-4C47-A988-D920314BBD96}" type="parTrans" cxnId="{1B22821D-E27A-4786-8A4B-EA056F928792}">
      <dgm:prSet/>
      <dgm:spPr/>
      <dgm:t>
        <a:bodyPr/>
        <a:lstStyle/>
        <a:p>
          <a:endParaRPr lang="hu-HU"/>
        </a:p>
      </dgm:t>
    </dgm:pt>
    <dgm:pt modelId="{F6686D44-F00A-4425-A121-B733824D2B10}" type="sibTrans" cxnId="{1B22821D-E27A-4786-8A4B-EA056F928792}">
      <dgm:prSet/>
      <dgm:spPr/>
      <dgm:t>
        <a:bodyPr/>
        <a:lstStyle/>
        <a:p>
          <a:endParaRPr lang="hu-HU"/>
        </a:p>
      </dgm:t>
    </dgm:pt>
    <dgm:pt modelId="{666F64B0-89B8-44AF-83A9-DA7FD8DE426D}">
      <dgm:prSet phldrT="[Szöveg]"/>
      <dgm:spPr/>
      <dgm:t>
        <a:bodyPr/>
        <a:lstStyle/>
        <a:p>
          <a:r>
            <a:rPr lang="hu-HU" dirty="0" smtClean="0"/>
            <a:t>Rostos üdítőitalok</a:t>
          </a:r>
          <a:endParaRPr lang="hu-HU" dirty="0"/>
        </a:p>
      </dgm:t>
    </dgm:pt>
    <dgm:pt modelId="{DA569A58-4481-40A7-ADDA-FB3B04C3EBC2}" type="parTrans" cxnId="{6CFFB913-2F0F-4F9B-894D-40A45263B343}">
      <dgm:prSet/>
      <dgm:spPr/>
      <dgm:t>
        <a:bodyPr/>
        <a:lstStyle/>
        <a:p>
          <a:endParaRPr lang="hu-HU"/>
        </a:p>
      </dgm:t>
    </dgm:pt>
    <dgm:pt modelId="{C71A0512-8CC2-48D0-A7F7-6CB6027226EB}" type="sibTrans" cxnId="{6CFFB913-2F0F-4F9B-894D-40A45263B343}">
      <dgm:prSet/>
      <dgm:spPr/>
      <dgm:t>
        <a:bodyPr/>
        <a:lstStyle/>
        <a:p>
          <a:endParaRPr lang="hu-HU"/>
        </a:p>
      </dgm:t>
    </dgm:pt>
    <dgm:pt modelId="{077DE1CA-1021-4D94-912B-F3C55A4D6CF4}">
      <dgm:prSet phldrT="[Szöveg]"/>
      <dgm:spPr/>
      <dgm:t>
        <a:bodyPr/>
        <a:lstStyle/>
        <a:p>
          <a:r>
            <a:rPr lang="hu-HU" dirty="0" smtClean="0"/>
            <a:t>Ásványvíz</a:t>
          </a:r>
          <a:endParaRPr lang="hu-HU" dirty="0"/>
        </a:p>
      </dgm:t>
    </dgm:pt>
    <dgm:pt modelId="{59FF7C30-43E7-476C-B812-AC0806D915E5}" type="parTrans" cxnId="{EAE826DD-AF49-4377-A4A1-4966DAA6883F}">
      <dgm:prSet/>
      <dgm:spPr/>
      <dgm:t>
        <a:bodyPr/>
        <a:lstStyle/>
        <a:p>
          <a:endParaRPr lang="hu-HU"/>
        </a:p>
      </dgm:t>
    </dgm:pt>
    <dgm:pt modelId="{917BC808-4913-4280-95C6-A20BFC56A0EE}" type="sibTrans" cxnId="{EAE826DD-AF49-4377-A4A1-4966DAA6883F}">
      <dgm:prSet/>
      <dgm:spPr/>
      <dgm:t>
        <a:bodyPr/>
        <a:lstStyle/>
        <a:p>
          <a:endParaRPr lang="hu-HU"/>
        </a:p>
      </dgm:t>
    </dgm:pt>
    <dgm:pt modelId="{8715B02E-2318-4FC6-B819-6CFAB5719405}" type="pres">
      <dgm:prSet presAssocID="{24344DEA-E1B2-4A0A-A38E-95EECAB2C3D5}" presName="Name0" presStyleCnt="0">
        <dgm:presLayoutVars>
          <dgm:dir/>
          <dgm:animLvl val="lvl"/>
          <dgm:resizeHandles val="exact"/>
        </dgm:presLayoutVars>
      </dgm:prSet>
      <dgm:spPr/>
    </dgm:pt>
    <dgm:pt modelId="{7CF85DF9-76C5-40D7-B681-E721563A10AA}" type="pres">
      <dgm:prSet presAssocID="{A598C200-0F1A-4A0C-8441-89D3802745C7}" presName="composite" presStyleCnt="0"/>
      <dgm:spPr/>
    </dgm:pt>
    <dgm:pt modelId="{DADC3BED-5DD3-4F72-BAC2-E0162D6B03AF}" type="pres">
      <dgm:prSet presAssocID="{A598C200-0F1A-4A0C-8441-89D3802745C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B3A9C9C-17BF-4C70-8BA6-EB65FC801819}" type="pres">
      <dgm:prSet presAssocID="{A598C200-0F1A-4A0C-8441-89D3802745C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34314EE-6538-4860-8353-9A88D7AA2FA4}" type="pres">
      <dgm:prSet presAssocID="{4AC6F13D-0DCC-4B21-8F51-0BFADABA4B6A}" presName="space" presStyleCnt="0"/>
      <dgm:spPr/>
    </dgm:pt>
    <dgm:pt modelId="{254D6E14-09D9-4A13-9881-7A2E04BE38B3}" type="pres">
      <dgm:prSet presAssocID="{92ABBFF6-3528-4B5E-8BE5-E4B4F94DDE2E}" presName="composite" presStyleCnt="0"/>
      <dgm:spPr/>
    </dgm:pt>
    <dgm:pt modelId="{1B7C52ED-CDA8-4386-A0DC-CEC0708EAE75}" type="pres">
      <dgm:prSet presAssocID="{92ABBFF6-3528-4B5E-8BE5-E4B4F94DDE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3D5D5BD-CFB8-4623-97FD-E84692C93E6C}" type="pres">
      <dgm:prSet presAssocID="{92ABBFF6-3528-4B5E-8BE5-E4B4F94DDE2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4B16943-D027-4AA8-9A95-44F151D3311E}" type="pres">
      <dgm:prSet presAssocID="{C79EC109-B6A5-45A3-86F2-F8DD4113DE8A}" presName="space" presStyleCnt="0"/>
      <dgm:spPr/>
    </dgm:pt>
    <dgm:pt modelId="{7F67FA08-278E-4DD3-A1AC-F1262DD90402}" type="pres">
      <dgm:prSet presAssocID="{3173E7BB-343F-4CC8-99C4-71560A6A1EF5}" presName="composite" presStyleCnt="0"/>
      <dgm:spPr/>
    </dgm:pt>
    <dgm:pt modelId="{753CF1F4-05B4-4597-B792-EAED65B5BA0F}" type="pres">
      <dgm:prSet presAssocID="{3173E7BB-343F-4CC8-99C4-71560A6A1EF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7B38136-509F-407F-A503-D76D0E28412E}" type="pres">
      <dgm:prSet presAssocID="{3173E7BB-343F-4CC8-99C4-71560A6A1EF5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71C9B8A8-DC6C-49B9-96E4-9A527585AFE3}" type="presOf" srcId="{24344DEA-E1B2-4A0A-A38E-95EECAB2C3D5}" destId="{8715B02E-2318-4FC6-B819-6CFAB5719405}" srcOrd="0" destOrd="0" presId="urn:microsoft.com/office/officeart/2005/8/layout/hList1"/>
    <dgm:cxn modelId="{E506AC2F-FD54-45F7-8130-D67FC70E07DE}" type="presOf" srcId="{157F9C26-AC3B-428E-BC18-6D46FA11B33A}" destId="{E3D5D5BD-CFB8-4623-97FD-E84692C93E6C}" srcOrd="0" destOrd="0" presId="urn:microsoft.com/office/officeart/2005/8/layout/hList1"/>
    <dgm:cxn modelId="{2259FC26-DF33-4557-82C7-5AA37A0E48E4}" type="presOf" srcId="{3173E7BB-343F-4CC8-99C4-71560A6A1EF5}" destId="{753CF1F4-05B4-4597-B792-EAED65B5BA0F}" srcOrd="0" destOrd="0" presId="urn:microsoft.com/office/officeart/2005/8/layout/hList1"/>
    <dgm:cxn modelId="{E8E7259C-AF2D-4400-9FD5-AFB3C5EFAD62}" srcId="{92ABBFF6-3528-4B5E-8BE5-E4B4F94DDE2E}" destId="{157F9C26-AC3B-428E-BC18-6D46FA11B33A}" srcOrd="0" destOrd="0" parTransId="{E28753DC-C2C2-4F2C-B450-53CA38D0A0E5}" sibTransId="{081D734E-5CC4-43FA-8EE3-9D7160E3B13C}"/>
    <dgm:cxn modelId="{E4851D1B-D9F8-45B8-93E7-6604E337AA8F}" srcId="{92ABBFF6-3528-4B5E-8BE5-E4B4F94DDE2E}" destId="{0C1532DC-356D-461F-A9E7-C1EB46DE1BE2}" srcOrd="1" destOrd="0" parTransId="{51909B64-5635-4995-B427-DEE51AD49695}" sibTransId="{8ACFB3E4-0E55-4860-BB10-ADFAC7940134}"/>
    <dgm:cxn modelId="{B9200E15-C0A8-4BFE-BF2C-07AE2D17FAE2}" type="presOf" srcId="{666F64B0-89B8-44AF-83A9-DA7FD8DE426D}" destId="{C7B38136-509F-407F-A503-D76D0E28412E}" srcOrd="0" destOrd="1" presId="urn:microsoft.com/office/officeart/2005/8/layout/hList1"/>
    <dgm:cxn modelId="{EAE826DD-AF49-4377-A4A1-4966DAA6883F}" srcId="{3173E7BB-343F-4CC8-99C4-71560A6A1EF5}" destId="{077DE1CA-1021-4D94-912B-F3C55A4D6CF4}" srcOrd="2" destOrd="0" parTransId="{59FF7C30-43E7-476C-B812-AC0806D915E5}" sibTransId="{917BC808-4913-4280-95C6-A20BFC56A0EE}"/>
    <dgm:cxn modelId="{6CFFB913-2F0F-4F9B-894D-40A45263B343}" srcId="{3173E7BB-343F-4CC8-99C4-71560A6A1EF5}" destId="{666F64B0-89B8-44AF-83A9-DA7FD8DE426D}" srcOrd="1" destOrd="0" parTransId="{DA569A58-4481-40A7-ADDA-FB3B04C3EBC2}" sibTransId="{C71A0512-8CC2-48D0-A7F7-6CB6027226EB}"/>
    <dgm:cxn modelId="{8BDA21C5-2AFD-4CDC-BE9A-E7E153D78447}" type="presOf" srcId="{A598C200-0F1A-4A0C-8441-89D3802745C7}" destId="{DADC3BED-5DD3-4F72-BAC2-E0162D6B03AF}" srcOrd="0" destOrd="0" presId="urn:microsoft.com/office/officeart/2005/8/layout/hList1"/>
    <dgm:cxn modelId="{28B8F55F-B482-4A42-8061-524972E96227}" srcId="{A598C200-0F1A-4A0C-8441-89D3802745C7}" destId="{3F07DE59-5D9E-4578-BD12-3618D90D2EA4}" srcOrd="0" destOrd="0" parTransId="{B92CFCA3-9783-4D16-8CCA-F7072D5BB8CE}" sibTransId="{ECDB26EC-E0B0-4EB6-A042-B258960CB891}"/>
    <dgm:cxn modelId="{1230E1D4-B230-4D06-A77C-A96C8ACB2909}" type="presOf" srcId="{92ABBFF6-3528-4B5E-8BE5-E4B4F94DDE2E}" destId="{1B7C52ED-CDA8-4386-A0DC-CEC0708EAE75}" srcOrd="0" destOrd="0" presId="urn:microsoft.com/office/officeart/2005/8/layout/hList1"/>
    <dgm:cxn modelId="{54485B22-3296-429E-960C-E90366BAD283}" srcId="{24344DEA-E1B2-4A0A-A38E-95EECAB2C3D5}" destId="{A598C200-0F1A-4A0C-8441-89D3802745C7}" srcOrd="0" destOrd="0" parTransId="{54313341-6DF3-4EA7-883D-EC9024738546}" sibTransId="{4AC6F13D-0DCC-4B21-8F51-0BFADABA4B6A}"/>
    <dgm:cxn modelId="{59C3F594-3A98-48E6-87AF-320E637E54DD}" type="presOf" srcId="{EC5FDDC5-BF4B-4CD3-B065-2BE5C8A08D8A}" destId="{C7B38136-509F-407F-A503-D76D0E28412E}" srcOrd="0" destOrd="0" presId="urn:microsoft.com/office/officeart/2005/8/layout/hList1"/>
    <dgm:cxn modelId="{BF7852D2-401B-4388-97BE-CB1E3233A8C9}" type="presOf" srcId="{3480485C-D490-4FB8-B1E9-E95C22F84D5F}" destId="{6B3A9C9C-17BF-4C70-8BA6-EB65FC801819}" srcOrd="0" destOrd="1" presId="urn:microsoft.com/office/officeart/2005/8/layout/hList1"/>
    <dgm:cxn modelId="{1B22821D-E27A-4786-8A4B-EA056F928792}" srcId="{3173E7BB-343F-4CC8-99C4-71560A6A1EF5}" destId="{EC5FDDC5-BF4B-4CD3-B065-2BE5C8A08D8A}" srcOrd="0" destOrd="0" parTransId="{7D038876-7FF3-4C47-A988-D920314BBD96}" sibTransId="{F6686D44-F00A-4425-A121-B733824D2B10}"/>
    <dgm:cxn modelId="{804C2C70-DFF9-47CB-8F51-B53686569211}" type="presOf" srcId="{0C1532DC-356D-461F-A9E7-C1EB46DE1BE2}" destId="{E3D5D5BD-CFB8-4623-97FD-E84692C93E6C}" srcOrd="0" destOrd="1" presId="urn:microsoft.com/office/officeart/2005/8/layout/hList1"/>
    <dgm:cxn modelId="{7563B19D-D1E4-4C3D-BD29-82D6BB62C8A4}" srcId="{24344DEA-E1B2-4A0A-A38E-95EECAB2C3D5}" destId="{3173E7BB-343F-4CC8-99C4-71560A6A1EF5}" srcOrd="2" destOrd="0" parTransId="{8033BBA5-25E9-428C-8C9D-218AFC41166A}" sibTransId="{4BF834F9-3418-4C5E-97CD-F71DC4102BA5}"/>
    <dgm:cxn modelId="{C911AD4D-218F-4B73-AE1B-C8897440BBAD}" srcId="{24344DEA-E1B2-4A0A-A38E-95EECAB2C3D5}" destId="{92ABBFF6-3528-4B5E-8BE5-E4B4F94DDE2E}" srcOrd="1" destOrd="0" parTransId="{9CA449C5-E02B-473A-9BFE-B7C86D859B94}" sibTransId="{C79EC109-B6A5-45A3-86F2-F8DD4113DE8A}"/>
    <dgm:cxn modelId="{85FC1738-A64F-4BDE-A711-2A657F71A000}" type="presOf" srcId="{077DE1CA-1021-4D94-912B-F3C55A4D6CF4}" destId="{C7B38136-509F-407F-A503-D76D0E28412E}" srcOrd="0" destOrd="2" presId="urn:microsoft.com/office/officeart/2005/8/layout/hList1"/>
    <dgm:cxn modelId="{D09356D5-4E7D-4BA1-B76D-89F029139F6D}" srcId="{A598C200-0F1A-4A0C-8441-89D3802745C7}" destId="{3480485C-D490-4FB8-B1E9-E95C22F84D5F}" srcOrd="1" destOrd="0" parTransId="{7392A756-18F4-4275-8526-B46132038D42}" sibTransId="{65AD75B5-AE8D-4286-9113-51F0F9ACA002}"/>
    <dgm:cxn modelId="{2F7CC131-36B3-4AB0-B209-2B37ED9BA750}" type="presOf" srcId="{3F07DE59-5D9E-4578-BD12-3618D90D2EA4}" destId="{6B3A9C9C-17BF-4C70-8BA6-EB65FC801819}" srcOrd="0" destOrd="0" presId="urn:microsoft.com/office/officeart/2005/8/layout/hList1"/>
    <dgm:cxn modelId="{2220CE39-10B2-4815-9929-288800AA2021}" type="presParOf" srcId="{8715B02E-2318-4FC6-B819-6CFAB5719405}" destId="{7CF85DF9-76C5-40D7-B681-E721563A10AA}" srcOrd="0" destOrd="0" presId="urn:microsoft.com/office/officeart/2005/8/layout/hList1"/>
    <dgm:cxn modelId="{7058EE07-FBD2-440C-A02D-C553EF06B061}" type="presParOf" srcId="{7CF85DF9-76C5-40D7-B681-E721563A10AA}" destId="{DADC3BED-5DD3-4F72-BAC2-E0162D6B03AF}" srcOrd="0" destOrd="0" presId="urn:microsoft.com/office/officeart/2005/8/layout/hList1"/>
    <dgm:cxn modelId="{072E4453-8D08-4095-87D3-C2A98645639D}" type="presParOf" srcId="{7CF85DF9-76C5-40D7-B681-E721563A10AA}" destId="{6B3A9C9C-17BF-4C70-8BA6-EB65FC801819}" srcOrd="1" destOrd="0" presId="urn:microsoft.com/office/officeart/2005/8/layout/hList1"/>
    <dgm:cxn modelId="{E6766C73-3719-4E25-90F6-EA9BF945EFFB}" type="presParOf" srcId="{8715B02E-2318-4FC6-B819-6CFAB5719405}" destId="{934314EE-6538-4860-8353-9A88D7AA2FA4}" srcOrd="1" destOrd="0" presId="urn:microsoft.com/office/officeart/2005/8/layout/hList1"/>
    <dgm:cxn modelId="{D3F232BF-DC8E-417C-B588-2011EC7A5407}" type="presParOf" srcId="{8715B02E-2318-4FC6-B819-6CFAB5719405}" destId="{254D6E14-09D9-4A13-9881-7A2E04BE38B3}" srcOrd="2" destOrd="0" presId="urn:microsoft.com/office/officeart/2005/8/layout/hList1"/>
    <dgm:cxn modelId="{375CF7D3-F712-4EC5-975B-CD03BEEF9F46}" type="presParOf" srcId="{254D6E14-09D9-4A13-9881-7A2E04BE38B3}" destId="{1B7C52ED-CDA8-4386-A0DC-CEC0708EAE75}" srcOrd="0" destOrd="0" presId="urn:microsoft.com/office/officeart/2005/8/layout/hList1"/>
    <dgm:cxn modelId="{3B5FCFA4-C7BF-4B21-8A86-30DFFDDDDBE2}" type="presParOf" srcId="{254D6E14-09D9-4A13-9881-7A2E04BE38B3}" destId="{E3D5D5BD-CFB8-4623-97FD-E84692C93E6C}" srcOrd="1" destOrd="0" presId="urn:microsoft.com/office/officeart/2005/8/layout/hList1"/>
    <dgm:cxn modelId="{7E8AEF46-8616-4664-AF79-2F71B1775FA5}" type="presParOf" srcId="{8715B02E-2318-4FC6-B819-6CFAB5719405}" destId="{64B16943-D027-4AA8-9A95-44F151D3311E}" srcOrd="3" destOrd="0" presId="urn:microsoft.com/office/officeart/2005/8/layout/hList1"/>
    <dgm:cxn modelId="{1EC6A52D-6FE1-4A1B-8CB8-459EA4B49D10}" type="presParOf" srcId="{8715B02E-2318-4FC6-B819-6CFAB5719405}" destId="{7F67FA08-278E-4DD3-A1AC-F1262DD90402}" srcOrd="4" destOrd="0" presId="urn:microsoft.com/office/officeart/2005/8/layout/hList1"/>
    <dgm:cxn modelId="{2F24F869-1D32-4694-AD26-EF1ED426DE13}" type="presParOf" srcId="{7F67FA08-278E-4DD3-A1AC-F1262DD90402}" destId="{753CF1F4-05B4-4597-B792-EAED65B5BA0F}" srcOrd="0" destOrd="0" presId="urn:microsoft.com/office/officeart/2005/8/layout/hList1"/>
    <dgm:cxn modelId="{FCA11A4A-DA22-4792-B2D3-B203630C0E23}" type="presParOf" srcId="{7F67FA08-278E-4DD3-A1AC-F1262DD90402}" destId="{C7B38136-509F-407F-A503-D76D0E28412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B003EC-3BC6-4BC3-8EAC-AB483FDC0D0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7FFFF78-9AC7-4DE5-B680-F9727D5C0078}">
      <dgm:prSet phldrT="[Szöveg]" custT="1"/>
      <dgm:spPr/>
      <dgm:t>
        <a:bodyPr/>
        <a:lstStyle/>
        <a:p>
          <a:r>
            <a:rPr lang="hu-HU" sz="3200" dirty="0" smtClean="0"/>
            <a:t>Jelenállapot</a:t>
          </a:r>
          <a:r>
            <a:rPr lang="hu-HU" sz="3400" dirty="0" smtClean="0"/>
            <a:t/>
          </a:r>
          <a:br>
            <a:rPr lang="hu-HU" sz="3400" dirty="0" smtClean="0"/>
          </a:br>
          <a:endParaRPr lang="hu-HU" sz="2000" dirty="0"/>
        </a:p>
      </dgm:t>
    </dgm:pt>
    <dgm:pt modelId="{937976E3-45CE-47C0-91E6-E6B8451BBE90}" type="parTrans" cxnId="{E35FE202-9224-475E-A21C-779C84E9C3C6}">
      <dgm:prSet/>
      <dgm:spPr/>
      <dgm:t>
        <a:bodyPr/>
        <a:lstStyle/>
        <a:p>
          <a:endParaRPr lang="hu-HU"/>
        </a:p>
      </dgm:t>
    </dgm:pt>
    <dgm:pt modelId="{D5910148-38B3-44CA-8F9B-9C5BD9FA35B7}" type="sibTrans" cxnId="{E35FE202-9224-475E-A21C-779C84E9C3C6}">
      <dgm:prSet/>
      <dgm:spPr/>
      <dgm:t>
        <a:bodyPr/>
        <a:lstStyle/>
        <a:p>
          <a:endParaRPr lang="hu-HU"/>
        </a:p>
      </dgm:t>
    </dgm:pt>
    <dgm:pt modelId="{B2E75672-F75A-4037-B961-D5528E2B3BC9}">
      <dgm:prSet phldrT="[Szöveg]" custT="1"/>
      <dgm:spPr/>
      <dgm:t>
        <a:bodyPr/>
        <a:lstStyle/>
        <a:p>
          <a:r>
            <a:rPr lang="hu-HU" sz="3200" dirty="0" smtClean="0"/>
            <a:t>Jövőkép</a:t>
          </a:r>
          <a:r>
            <a:rPr lang="hu-HU" sz="3300" dirty="0" smtClean="0"/>
            <a:t/>
          </a:r>
          <a:br>
            <a:rPr lang="hu-HU" sz="3300" dirty="0" smtClean="0"/>
          </a:br>
          <a:endParaRPr lang="hu-HU" sz="2000" dirty="0"/>
        </a:p>
      </dgm:t>
    </dgm:pt>
    <dgm:pt modelId="{95683F6E-1A30-4341-86B2-86ACDA65FA5C}" type="parTrans" cxnId="{7F663F12-C3E4-492B-9691-51F033BEC07C}">
      <dgm:prSet/>
      <dgm:spPr/>
      <dgm:t>
        <a:bodyPr/>
        <a:lstStyle/>
        <a:p>
          <a:endParaRPr lang="hu-HU"/>
        </a:p>
      </dgm:t>
    </dgm:pt>
    <dgm:pt modelId="{CA8BD6DF-9EEC-4696-9FAD-BDFF47EE35C5}" type="sibTrans" cxnId="{7F663F12-C3E4-492B-9691-51F033BEC07C}">
      <dgm:prSet/>
      <dgm:spPr/>
      <dgm:t>
        <a:bodyPr/>
        <a:lstStyle/>
        <a:p>
          <a:endParaRPr lang="hu-HU"/>
        </a:p>
      </dgm:t>
    </dgm:pt>
    <dgm:pt modelId="{808F7EAC-5ECF-4E58-BA73-0849D510E069}">
      <dgm:prSet phldrT="[Szöveg]" custT="1"/>
      <dgm:spPr/>
      <dgm:t>
        <a:bodyPr/>
        <a:lstStyle/>
        <a:p>
          <a:r>
            <a:rPr lang="hu-HU" sz="3200" dirty="0" smtClean="0"/>
            <a:t>Akcióterv</a:t>
          </a:r>
          <a:r>
            <a:rPr lang="hu-HU" sz="3800" dirty="0" smtClean="0"/>
            <a:t/>
          </a:r>
          <a:br>
            <a:rPr lang="hu-HU" sz="3800" dirty="0" smtClean="0"/>
          </a:br>
          <a:endParaRPr lang="hu-HU" sz="2000" dirty="0"/>
        </a:p>
      </dgm:t>
    </dgm:pt>
    <dgm:pt modelId="{4FBC1AD5-AA9C-4EBE-911F-CB75E57701EA}" type="parTrans" cxnId="{F6B7A562-3F27-4322-B585-418FE1C8C156}">
      <dgm:prSet/>
      <dgm:spPr/>
      <dgm:t>
        <a:bodyPr/>
        <a:lstStyle/>
        <a:p>
          <a:endParaRPr lang="hu-HU"/>
        </a:p>
      </dgm:t>
    </dgm:pt>
    <dgm:pt modelId="{4948E30B-9558-47A7-B02E-2B5C77C68EA6}" type="sibTrans" cxnId="{F6B7A562-3F27-4322-B585-418FE1C8C156}">
      <dgm:prSet/>
      <dgm:spPr/>
      <dgm:t>
        <a:bodyPr/>
        <a:lstStyle/>
        <a:p>
          <a:endParaRPr lang="hu-HU"/>
        </a:p>
      </dgm:t>
    </dgm:pt>
    <dgm:pt modelId="{355233BD-5F75-4025-85C5-0837BF653A1F}" type="pres">
      <dgm:prSet presAssocID="{70B003EC-3BC6-4BC3-8EAC-AB483FDC0D04}" presName="CompostProcess" presStyleCnt="0">
        <dgm:presLayoutVars>
          <dgm:dir/>
          <dgm:resizeHandles val="exact"/>
        </dgm:presLayoutVars>
      </dgm:prSet>
      <dgm:spPr/>
    </dgm:pt>
    <dgm:pt modelId="{36CCDA20-9988-44A5-8015-2E9C14DBCE3D}" type="pres">
      <dgm:prSet presAssocID="{70B003EC-3BC6-4BC3-8EAC-AB483FDC0D04}" presName="arrow" presStyleLbl="bgShp" presStyleIdx="0" presStyleCnt="1"/>
      <dgm:spPr/>
    </dgm:pt>
    <dgm:pt modelId="{5D73E006-E7C0-4594-B8BC-D72A917ECC79}" type="pres">
      <dgm:prSet presAssocID="{70B003EC-3BC6-4BC3-8EAC-AB483FDC0D04}" presName="linearProcess" presStyleCnt="0"/>
      <dgm:spPr/>
    </dgm:pt>
    <dgm:pt modelId="{E11DD3CE-F29C-45EA-A7BA-D4B381606C7D}" type="pres">
      <dgm:prSet presAssocID="{37FFFF78-9AC7-4DE5-B680-F9727D5C007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B858C06-0BD7-4EC0-8291-9271A74602E4}" type="pres">
      <dgm:prSet presAssocID="{D5910148-38B3-44CA-8F9B-9C5BD9FA35B7}" presName="sibTrans" presStyleCnt="0"/>
      <dgm:spPr/>
    </dgm:pt>
    <dgm:pt modelId="{69D26976-97C2-45D6-8592-E00F90744FB1}" type="pres">
      <dgm:prSet presAssocID="{B2E75672-F75A-4037-B961-D5528E2B3BC9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BD563D9-EA2D-433D-9E74-703E76478A09}" type="pres">
      <dgm:prSet presAssocID="{CA8BD6DF-9EEC-4696-9FAD-BDFF47EE35C5}" presName="sibTrans" presStyleCnt="0"/>
      <dgm:spPr/>
    </dgm:pt>
    <dgm:pt modelId="{BDA9DCC0-252C-41E0-B0B4-89CC15B0F666}" type="pres">
      <dgm:prSet presAssocID="{808F7EAC-5ECF-4E58-BA73-0849D510E06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68A482F6-51A3-49F4-AFF6-F277D99B9D52}" type="presOf" srcId="{B2E75672-F75A-4037-B961-D5528E2B3BC9}" destId="{69D26976-97C2-45D6-8592-E00F90744FB1}" srcOrd="0" destOrd="0" presId="urn:microsoft.com/office/officeart/2005/8/layout/hProcess9"/>
    <dgm:cxn modelId="{4711B4F9-C945-4123-9F05-217B3C502CB4}" type="presOf" srcId="{37FFFF78-9AC7-4DE5-B680-F9727D5C0078}" destId="{E11DD3CE-F29C-45EA-A7BA-D4B381606C7D}" srcOrd="0" destOrd="0" presId="urn:microsoft.com/office/officeart/2005/8/layout/hProcess9"/>
    <dgm:cxn modelId="{7F663F12-C3E4-492B-9691-51F033BEC07C}" srcId="{70B003EC-3BC6-4BC3-8EAC-AB483FDC0D04}" destId="{B2E75672-F75A-4037-B961-D5528E2B3BC9}" srcOrd="1" destOrd="0" parTransId="{95683F6E-1A30-4341-86B2-86ACDA65FA5C}" sibTransId="{CA8BD6DF-9EEC-4696-9FAD-BDFF47EE35C5}"/>
    <dgm:cxn modelId="{F6B7A562-3F27-4322-B585-418FE1C8C156}" srcId="{70B003EC-3BC6-4BC3-8EAC-AB483FDC0D04}" destId="{808F7EAC-5ECF-4E58-BA73-0849D510E069}" srcOrd="2" destOrd="0" parTransId="{4FBC1AD5-AA9C-4EBE-911F-CB75E57701EA}" sibTransId="{4948E30B-9558-47A7-B02E-2B5C77C68EA6}"/>
    <dgm:cxn modelId="{C9EE598E-28D2-4AFE-90D2-04A4C333027A}" type="presOf" srcId="{808F7EAC-5ECF-4E58-BA73-0849D510E069}" destId="{BDA9DCC0-252C-41E0-B0B4-89CC15B0F666}" srcOrd="0" destOrd="0" presId="urn:microsoft.com/office/officeart/2005/8/layout/hProcess9"/>
    <dgm:cxn modelId="{E35FE202-9224-475E-A21C-779C84E9C3C6}" srcId="{70B003EC-3BC6-4BC3-8EAC-AB483FDC0D04}" destId="{37FFFF78-9AC7-4DE5-B680-F9727D5C0078}" srcOrd="0" destOrd="0" parTransId="{937976E3-45CE-47C0-91E6-E6B8451BBE90}" sibTransId="{D5910148-38B3-44CA-8F9B-9C5BD9FA35B7}"/>
    <dgm:cxn modelId="{5AFE8A69-F4C0-49A6-8B1E-16A7EEB0DBAC}" type="presOf" srcId="{70B003EC-3BC6-4BC3-8EAC-AB483FDC0D04}" destId="{355233BD-5F75-4025-85C5-0837BF653A1F}" srcOrd="0" destOrd="0" presId="urn:microsoft.com/office/officeart/2005/8/layout/hProcess9"/>
    <dgm:cxn modelId="{93BFA1C9-2B02-4FEF-951E-8C1ED6FD8721}" type="presParOf" srcId="{355233BD-5F75-4025-85C5-0837BF653A1F}" destId="{36CCDA20-9988-44A5-8015-2E9C14DBCE3D}" srcOrd="0" destOrd="0" presId="urn:microsoft.com/office/officeart/2005/8/layout/hProcess9"/>
    <dgm:cxn modelId="{1B654A2A-34A3-48CC-9A96-98CD6675EF37}" type="presParOf" srcId="{355233BD-5F75-4025-85C5-0837BF653A1F}" destId="{5D73E006-E7C0-4594-B8BC-D72A917ECC79}" srcOrd="1" destOrd="0" presId="urn:microsoft.com/office/officeart/2005/8/layout/hProcess9"/>
    <dgm:cxn modelId="{257CF08B-1F29-4E80-A816-B634B723E917}" type="presParOf" srcId="{5D73E006-E7C0-4594-B8BC-D72A917ECC79}" destId="{E11DD3CE-F29C-45EA-A7BA-D4B381606C7D}" srcOrd="0" destOrd="0" presId="urn:microsoft.com/office/officeart/2005/8/layout/hProcess9"/>
    <dgm:cxn modelId="{A1B37DA0-C165-4F57-8A3F-EB0674EF8957}" type="presParOf" srcId="{5D73E006-E7C0-4594-B8BC-D72A917ECC79}" destId="{0B858C06-0BD7-4EC0-8291-9271A74602E4}" srcOrd="1" destOrd="0" presId="urn:microsoft.com/office/officeart/2005/8/layout/hProcess9"/>
    <dgm:cxn modelId="{BE9CB020-8C2C-471B-82DA-7E1A28F2AF16}" type="presParOf" srcId="{5D73E006-E7C0-4594-B8BC-D72A917ECC79}" destId="{69D26976-97C2-45D6-8592-E00F90744FB1}" srcOrd="2" destOrd="0" presId="urn:microsoft.com/office/officeart/2005/8/layout/hProcess9"/>
    <dgm:cxn modelId="{A23DA35E-4291-4486-AA37-996C15E865CB}" type="presParOf" srcId="{5D73E006-E7C0-4594-B8BC-D72A917ECC79}" destId="{3BD563D9-EA2D-433D-9E74-703E76478A09}" srcOrd="3" destOrd="0" presId="urn:microsoft.com/office/officeart/2005/8/layout/hProcess9"/>
    <dgm:cxn modelId="{9634DD8F-8370-414B-9CAB-9080A36B475D}" type="presParOf" srcId="{5D73E006-E7C0-4594-B8BC-D72A917ECC79}" destId="{BDA9DCC0-252C-41E0-B0B4-89CC15B0F66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AE443A-A0A3-47E2-B678-AEF955C7B4EF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F038CCC9-A243-4258-9C74-E20F04AE1FBC}">
      <dgm:prSet phldrT="[Szöveg]"/>
      <dgm:spPr/>
      <dgm:t>
        <a:bodyPr/>
        <a:lstStyle/>
        <a:p>
          <a:r>
            <a:rPr lang="hu-HU" dirty="0" smtClean="0"/>
            <a:t>Ügyfélélmény</a:t>
          </a:r>
          <a:endParaRPr lang="hu-HU" dirty="0"/>
        </a:p>
      </dgm:t>
    </dgm:pt>
    <dgm:pt modelId="{A4349837-18F9-42EB-9689-9EC8DC4B8D4E}" type="parTrans" cxnId="{F631CD0D-C94C-4FDA-96CF-78E66B62C771}">
      <dgm:prSet/>
      <dgm:spPr/>
      <dgm:t>
        <a:bodyPr/>
        <a:lstStyle/>
        <a:p>
          <a:endParaRPr lang="hu-HU"/>
        </a:p>
      </dgm:t>
    </dgm:pt>
    <dgm:pt modelId="{0348FCE7-3AA1-4687-AEED-2C95D61C5D85}" type="sibTrans" cxnId="{F631CD0D-C94C-4FDA-96CF-78E66B62C771}">
      <dgm:prSet/>
      <dgm:spPr/>
      <dgm:t>
        <a:bodyPr/>
        <a:lstStyle/>
        <a:p>
          <a:endParaRPr lang="hu-HU"/>
        </a:p>
      </dgm:t>
    </dgm:pt>
    <dgm:pt modelId="{5A6D0A01-2911-49E0-B26C-4374D7B660B8}">
      <dgm:prSet phldrT="[Szöveg]"/>
      <dgm:spPr/>
      <dgm:t>
        <a:bodyPr/>
        <a:lstStyle/>
        <a:p>
          <a:r>
            <a:rPr lang="hu-HU" dirty="0" smtClean="0"/>
            <a:t>Szolgáltatás</a:t>
          </a:r>
          <a:endParaRPr lang="hu-HU" dirty="0"/>
        </a:p>
      </dgm:t>
    </dgm:pt>
    <dgm:pt modelId="{3389DCF0-CA6D-4199-9FF6-A9B8C1085C6A}" type="parTrans" cxnId="{E2BE1F31-BA23-43F3-930A-1F8834E21B82}">
      <dgm:prSet/>
      <dgm:spPr/>
      <dgm:t>
        <a:bodyPr/>
        <a:lstStyle/>
        <a:p>
          <a:endParaRPr lang="hu-HU"/>
        </a:p>
      </dgm:t>
    </dgm:pt>
    <dgm:pt modelId="{5CF5072B-8120-48EC-8B01-E3678452E861}" type="sibTrans" cxnId="{E2BE1F31-BA23-43F3-930A-1F8834E21B82}">
      <dgm:prSet/>
      <dgm:spPr/>
      <dgm:t>
        <a:bodyPr/>
        <a:lstStyle/>
        <a:p>
          <a:endParaRPr lang="hu-HU"/>
        </a:p>
      </dgm:t>
    </dgm:pt>
    <dgm:pt modelId="{C572DD8E-140B-4FAD-8346-0472E0AB7540}">
      <dgm:prSet phldrT="[Szöveg]"/>
      <dgm:spPr/>
      <dgm:t>
        <a:bodyPr/>
        <a:lstStyle/>
        <a:p>
          <a:r>
            <a:rPr lang="hu-HU" dirty="0" smtClean="0"/>
            <a:t>Infrastruktúra</a:t>
          </a:r>
          <a:endParaRPr lang="hu-HU" dirty="0"/>
        </a:p>
      </dgm:t>
    </dgm:pt>
    <dgm:pt modelId="{5AD31AC9-68A5-4C63-A9B7-9136DED15061}" type="parTrans" cxnId="{3B38081A-0028-4C47-B1EC-EA440A80B9D7}">
      <dgm:prSet/>
      <dgm:spPr/>
      <dgm:t>
        <a:bodyPr/>
        <a:lstStyle/>
        <a:p>
          <a:endParaRPr lang="hu-HU"/>
        </a:p>
      </dgm:t>
    </dgm:pt>
    <dgm:pt modelId="{692444BE-187F-4E84-8D11-BBD3680BA004}" type="sibTrans" cxnId="{3B38081A-0028-4C47-B1EC-EA440A80B9D7}">
      <dgm:prSet/>
      <dgm:spPr/>
      <dgm:t>
        <a:bodyPr/>
        <a:lstStyle/>
        <a:p>
          <a:endParaRPr lang="hu-HU"/>
        </a:p>
      </dgm:t>
    </dgm:pt>
    <dgm:pt modelId="{C77DACCE-7800-4C61-8EA2-688F2C2E24BC}">
      <dgm:prSet phldrT="[Szöveg]"/>
      <dgm:spPr/>
      <dgm:t>
        <a:bodyPr/>
        <a:lstStyle/>
        <a:p>
          <a:r>
            <a:rPr lang="hu-HU" dirty="0" smtClean="0"/>
            <a:t>Termékportfólió</a:t>
          </a:r>
          <a:endParaRPr lang="hu-HU" dirty="0"/>
        </a:p>
      </dgm:t>
    </dgm:pt>
    <dgm:pt modelId="{2CD32624-1A60-412F-AFE7-2397614D6C64}" type="parTrans" cxnId="{46DF9B43-E063-40F3-86A8-86A8E4673E8E}">
      <dgm:prSet/>
      <dgm:spPr/>
      <dgm:t>
        <a:bodyPr/>
        <a:lstStyle/>
        <a:p>
          <a:endParaRPr lang="hu-HU"/>
        </a:p>
      </dgm:t>
    </dgm:pt>
    <dgm:pt modelId="{383979C0-FF22-467A-8EBE-ED377D9B4D31}" type="sibTrans" cxnId="{46DF9B43-E063-40F3-86A8-86A8E4673E8E}">
      <dgm:prSet/>
      <dgm:spPr/>
      <dgm:t>
        <a:bodyPr/>
        <a:lstStyle/>
        <a:p>
          <a:endParaRPr lang="hu-HU"/>
        </a:p>
      </dgm:t>
    </dgm:pt>
    <dgm:pt modelId="{2D1BA727-6F52-4455-BEFE-D23FD1FF8ACD}">
      <dgm:prSet phldrT="[Szöveg]"/>
      <dgm:spPr/>
      <dgm:t>
        <a:bodyPr/>
        <a:lstStyle/>
        <a:p>
          <a:r>
            <a:rPr lang="hu-HU" dirty="0" err="1" smtClean="0"/>
            <a:t>asdf</a:t>
          </a:r>
          <a:endParaRPr lang="hu-HU" dirty="0"/>
        </a:p>
      </dgm:t>
    </dgm:pt>
    <dgm:pt modelId="{10ECAAE9-2DBE-4B4E-9629-A58819417D75}" type="parTrans" cxnId="{F1079CF7-264F-43AA-90A3-9C8120A650EA}">
      <dgm:prSet/>
      <dgm:spPr/>
      <dgm:t>
        <a:bodyPr/>
        <a:lstStyle/>
        <a:p>
          <a:endParaRPr lang="hu-HU"/>
        </a:p>
      </dgm:t>
    </dgm:pt>
    <dgm:pt modelId="{DA6F9C9A-B635-473B-B6B3-DBE34F2E05B5}" type="sibTrans" cxnId="{F1079CF7-264F-43AA-90A3-9C8120A650EA}">
      <dgm:prSet/>
      <dgm:spPr/>
      <dgm:t>
        <a:bodyPr/>
        <a:lstStyle/>
        <a:p>
          <a:endParaRPr lang="hu-HU"/>
        </a:p>
      </dgm:t>
    </dgm:pt>
    <dgm:pt modelId="{22A19260-0D50-429D-B303-8A322613C018}" type="pres">
      <dgm:prSet presAssocID="{B1AE443A-A0A3-47E2-B678-AEF955C7B4E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53DEC08D-98D6-43EE-A0BB-1B87CC16FA48}" type="pres">
      <dgm:prSet presAssocID="{B1AE443A-A0A3-47E2-B678-AEF955C7B4EF}" presName="matrix" presStyleCnt="0"/>
      <dgm:spPr/>
    </dgm:pt>
    <dgm:pt modelId="{58278D8F-B195-4806-A631-5941320D123F}" type="pres">
      <dgm:prSet presAssocID="{B1AE443A-A0A3-47E2-B678-AEF955C7B4EF}" presName="tile1" presStyleLbl="node1" presStyleIdx="0" presStyleCnt="4"/>
      <dgm:spPr/>
      <dgm:t>
        <a:bodyPr/>
        <a:lstStyle/>
        <a:p>
          <a:endParaRPr lang="hu-HU"/>
        </a:p>
      </dgm:t>
    </dgm:pt>
    <dgm:pt modelId="{83849DA8-6C2C-4E8B-AA5D-34AD83C65A16}" type="pres">
      <dgm:prSet presAssocID="{B1AE443A-A0A3-47E2-B678-AEF955C7B4E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546D1BD-55E0-45DF-A521-5FADDAB5E448}" type="pres">
      <dgm:prSet presAssocID="{B1AE443A-A0A3-47E2-B678-AEF955C7B4EF}" presName="tile2" presStyleLbl="node1" presStyleIdx="1" presStyleCnt="4"/>
      <dgm:spPr/>
      <dgm:t>
        <a:bodyPr/>
        <a:lstStyle/>
        <a:p>
          <a:endParaRPr lang="hu-HU"/>
        </a:p>
      </dgm:t>
    </dgm:pt>
    <dgm:pt modelId="{9879390C-C72A-4738-99CD-7EAAA6AC86ED}" type="pres">
      <dgm:prSet presAssocID="{B1AE443A-A0A3-47E2-B678-AEF955C7B4E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AED83C0-DB77-4CEF-9DF3-B4F52BDEFE06}" type="pres">
      <dgm:prSet presAssocID="{B1AE443A-A0A3-47E2-B678-AEF955C7B4EF}" presName="tile3" presStyleLbl="node1" presStyleIdx="2" presStyleCnt="4"/>
      <dgm:spPr/>
      <dgm:t>
        <a:bodyPr/>
        <a:lstStyle/>
        <a:p>
          <a:endParaRPr lang="hu-HU"/>
        </a:p>
      </dgm:t>
    </dgm:pt>
    <dgm:pt modelId="{6EFAB515-46D3-4383-9BD0-6A0A3AD9419E}" type="pres">
      <dgm:prSet presAssocID="{B1AE443A-A0A3-47E2-B678-AEF955C7B4E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E5ABD61-CF2E-4D24-A854-9F8F7B38EC50}" type="pres">
      <dgm:prSet presAssocID="{B1AE443A-A0A3-47E2-B678-AEF955C7B4EF}" presName="tile4" presStyleLbl="node1" presStyleIdx="3" presStyleCnt="4"/>
      <dgm:spPr/>
      <dgm:t>
        <a:bodyPr/>
        <a:lstStyle/>
        <a:p>
          <a:endParaRPr lang="hu-HU"/>
        </a:p>
      </dgm:t>
    </dgm:pt>
    <dgm:pt modelId="{03F3895F-718F-4690-A1DD-93B02DAD8C8A}" type="pres">
      <dgm:prSet presAssocID="{B1AE443A-A0A3-47E2-B678-AEF955C7B4E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1A89163-5CC7-49F9-AEE0-0CD6A43FB5A9}" type="pres">
      <dgm:prSet presAssocID="{B1AE443A-A0A3-47E2-B678-AEF955C7B4EF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hu-HU"/>
        </a:p>
      </dgm:t>
    </dgm:pt>
  </dgm:ptLst>
  <dgm:cxnLst>
    <dgm:cxn modelId="{54254D79-3B71-457F-AB97-6E089F4E8F0E}" type="presOf" srcId="{2D1BA727-6F52-4455-BEFE-D23FD1FF8ACD}" destId="{EE5ABD61-CF2E-4D24-A854-9F8F7B38EC50}" srcOrd="0" destOrd="0" presId="urn:microsoft.com/office/officeart/2005/8/layout/matrix1"/>
    <dgm:cxn modelId="{46DF9B43-E063-40F3-86A8-86A8E4673E8E}" srcId="{F038CCC9-A243-4258-9C74-E20F04AE1FBC}" destId="{C77DACCE-7800-4C61-8EA2-688F2C2E24BC}" srcOrd="2" destOrd="0" parTransId="{2CD32624-1A60-412F-AFE7-2397614D6C64}" sibTransId="{383979C0-FF22-467A-8EBE-ED377D9B4D31}"/>
    <dgm:cxn modelId="{1427112B-D3E9-4E94-8DDD-47A5F83482A3}" type="presOf" srcId="{5A6D0A01-2911-49E0-B26C-4374D7B660B8}" destId="{83849DA8-6C2C-4E8B-AA5D-34AD83C65A16}" srcOrd="1" destOrd="0" presId="urn:microsoft.com/office/officeart/2005/8/layout/matrix1"/>
    <dgm:cxn modelId="{7C01B8CF-F853-49BF-BF3A-B232FD7FBA5F}" type="presOf" srcId="{C572DD8E-140B-4FAD-8346-0472E0AB7540}" destId="{9879390C-C72A-4738-99CD-7EAAA6AC86ED}" srcOrd="1" destOrd="0" presId="urn:microsoft.com/office/officeart/2005/8/layout/matrix1"/>
    <dgm:cxn modelId="{F1079CF7-264F-43AA-90A3-9C8120A650EA}" srcId="{F038CCC9-A243-4258-9C74-E20F04AE1FBC}" destId="{2D1BA727-6F52-4455-BEFE-D23FD1FF8ACD}" srcOrd="3" destOrd="0" parTransId="{10ECAAE9-2DBE-4B4E-9629-A58819417D75}" sibTransId="{DA6F9C9A-B635-473B-B6B3-DBE34F2E05B5}"/>
    <dgm:cxn modelId="{E2BE1F31-BA23-43F3-930A-1F8834E21B82}" srcId="{F038CCC9-A243-4258-9C74-E20F04AE1FBC}" destId="{5A6D0A01-2911-49E0-B26C-4374D7B660B8}" srcOrd="0" destOrd="0" parTransId="{3389DCF0-CA6D-4199-9FF6-A9B8C1085C6A}" sibTransId="{5CF5072B-8120-48EC-8B01-E3678452E861}"/>
    <dgm:cxn modelId="{8EF2344A-1C30-451F-862B-A9BA717F371F}" type="presOf" srcId="{C77DACCE-7800-4C61-8EA2-688F2C2E24BC}" destId="{6EFAB515-46D3-4383-9BD0-6A0A3AD9419E}" srcOrd="1" destOrd="0" presId="urn:microsoft.com/office/officeart/2005/8/layout/matrix1"/>
    <dgm:cxn modelId="{3B38081A-0028-4C47-B1EC-EA440A80B9D7}" srcId="{F038CCC9-A243-4258-9C74-E20F04AE1FBC}" destId="{C572DD8E-140B-4FAD-8346-0472E0AB7540}" srcOrd="1" destOrd="0" parTransId="{5AD31AC9-68A5-4C63-A9B7-9136DED15061}" sibTransId="{692444BE-187F-4E84-8D11-BBD3680BA004}"/>
    <dgm:cxn modelId="{74F2F988-1566-409A-9922-7EA52E2E7526}" type="presOf" srcId="{B1AE443A-A0A3-47E2-B678-AEF955C7B4EF}" destId="{22A19260-0D50-429D-B303-8A322613C018}" srcOrd="0" destOrd="0" presId="urn:microsoft.com/office/officeart/2005/8/layout/matrix1"/>
    <dgm:cxn modelId="{F631CD0D-C94C-4FDA-96CF-78E66B62C771}" srcId="{B1AE443A-A0A3-47E2-B678-AEF955C7B4EF}" destId="{F038CCC9-A243-4258-9C74-E20F04AE1FBC}" srcOrd="0" destOrd="0" parTransId="{A4349837-18F9-42EB-9689-9EC8DC4B8D4E}" sibTransId="{0348FCE7-3AA1-4687-AEED-2C95D61C5D85}"/>
    <dgm:cxn modelId="{186639B4-B843-43B0-A97D-3EC7C3812C14}" type="presOf" srcId="{C572DD8E-140B-4FAD-8346-0472E0AB7540}" destId="{B546D1BD-55E0-45DF-A521-5FADDAB5E448}" srcOrd="0" destOrd="0" presId="urn:microsoft.com/office/officeart/2005/8/layout/matrix1"/>
    <dgm:cxn modelId="{19D7F2CB-740B-4B9A-8AC8-4F0A4F1A9DD6}" type="presOf" srcId="{C77DACCE-7800-4C61-8EA2-688F2C2E24BC}" destId="{BAED83C0-DB77-4CEF-9DF3-B4F52BDEFE06}" srcOrd="0" destOrd="0" presId="urn:microsoft.com/office/officeart/2005/8/layout/matrix1"/>
    <dgm:cxn modelId="{0BCD6D7C-E6FC-4BE5-B0C3-379426A45520}" type="presOf" srcId="{F038CCC9-A243-4258-9C74-E20F04AE1FBC}" destId="{D1A89163-5CC7-49F9-AEE0-0CD6A43FB5A9}" srcOrd="0" destOrd="0" presId="urn:microsoft.com/office/officeart/2005/8/layout/matrix1"/>
    <dgm:cxn modelId="{BE60C210-8941-4478-8013-100B49FCDC85}" type="presOf" srcId="{5A6D0A01-2911-49E0-B26C-4374D7B660B8}" destId="{58278D8F-B195-4806-A631-5941320D123F}" srcOrd="0" destOrd="0" presId="urn:microsoft.com/office/officeart/2005/8/layout/matrix1"/>
    <dgm:cxn modelId="{47F6B8CF-8FCA-4FAB-8A19-7065CF5DBC86}" type="presOf" srcId="{2D1BA727-6F52-4455-BEFE-D23FD1FF8ACD}" destId="{03F3895F-718F-4690-A1DD-93B02DAD8C8A}" srcOrd="1" destOrd="0" presId="urn:microsoft.com/office/officeart/2005/8/layout/matrix1"/>
    <dgm:cxn modelId="{7CF2036A-9432-463F-89B9-9DCE9FA98B73}" type="presParOf" srcId="{22A19260-0D50-429D-B303-8A322613C018}" destId="{53DEC08D-98D6-43EE-A0BB-1B87CC16FA48}" srcOrd="0" destOrd="0" presId="urn:microsoft.com/office/officeart/2005/8/layout/matrix1"/>
    <dgm:cxn modelId="{82D07870-F044-47DB-AE73-EE9775A73E57}" type="presParOf" srcId="{53DEC08D-98D6-43EE-A0BB-1B87CC16FA48}" destId="{58278D8F-B195-4806-A631-5941320D123F}" srcOrd="0" destOrd="0" presId="urn:microsoft.com/office/officeart/2005/8/layout/matrix1"/>
    <dgm:cxn modelId="{0B16E9BA-BD9E-45A2-9414-2BD6B3E5CFC8}" type="presParOf" srcId="{53DEC08D-98D6-43EE-A0BB-1B87CC16FA48}" destId="{83849DA8-6C2C-4E8B-AA5D-34AD83C65A16}" srcOrd="1" destOrd="0" presId="urn:microsoft.com/office/officeart/2005/8/layout/matrix1"/>
    <dgm:cxn modelId="{DE51F6C8-86B1-4369-A308-C075C60BD496}" type="presParOf" srcId="{53DEC08D-98D6-43EE-A0BB-1B87CC16FA48}" destId="{B546D1BD-55E0-45DF-A521-5FADDAB5E448}" srcOrd="2" destOrd="0" presId="urn:microsoft.com/office/officeart/2005/8/layout/matrix1"/>
    <dgm:cxn modelId="{527D8510-448D-4862-B200-13E8F4C8E569}" type="presParOf" srcId="{53DEC08D-98D6-43EE-A0BB-1B87CC16FA48}" destId="{9879390C-C72A-4738-99CD-7EAAA6AC86ED}" srcOrd="3" destOrd="0" presId="urn:microsoft.com/office/officeart/2005/8/layout/matrix1"/>
    <dgm:cxn modelId="{BA9DCEAE-96C8-4A05-9409-6C61E218F74C}" type="presParOf" srcId="{53DEC08D-98D6-43EE-A0BB-1B87CC16FA48}" destId="{BAED83C0-DB77-4CEF-9DF3-B4F52BDEFE06}" srcOrd="4" destOrd="0" presId="urn:microsoft.com/office/officeart/2005/8/layout/matrix1"/>
    <dgm:cxn modelId="{FF51C453-F13C-48EB-AEE1-D78B00BF0DFF}" type="presParOf" srcId="{53DEC08D-98D6-43EE-A0BB-1B87CC16FA48}" destId="{6EFAB515-46D3-4383-9BD0-6A0A3AD9419E}" srcOrd="5" destOrd="0" presId="urn:microsoft.com/office/officeart/2005/8/layout/matrix1"/>
    <dgm:cxn modelId="{D260C365-569B-4DFA-8938-13FF6D98EA69}" type="presParOf" srcId="{53DEC08D-98D6-43EE-A0BB-1B87CC16FA48}" destId="{EE5ABD61-CF2E-4D24-A854-9F8F7B38EC50}" srcOrd="6" destOrd="0" presId="urn:microsoft.com/office/officeart/2005/8/layout/matrix1"/>
    <dgm:cxn modelId="{19BCFBA4-5E35-428C-A5BC-20AC9F727A17}" type="presParOf" srcId="{53DEC08D-98D6-43EE-A0BB-1B87CC16FA48}" destId="{03F3895F-718F-4690-A1DD-93B02DAD8C8A}" srcOrd="7" destOrd="0" presId="urn:microsoft.com/office/officeart/2005/8/layout/matrix1"/>
    <dgm:cxn modelId="{4C462A09-EBC7-4672-A0EA-C5B0BC0C847D}" type="presParOf" srcId="{22A19260-0D50-429D-B303-8A322613C018}" destId="{D1A89163-5CC7-49F9-AEE0-0CD6A43FB5A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750958-1118-4A36-A04E-78CC0778BCD2}" type="doc">
      <dgm:prSet loTypeId="urn:microsoft.com/office/officeart/2005/8/layout/pyramid4" loCatId="pyramid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9D6730CC-3E36-4898-ABC2-D5D25D98ED1E}">
      <dgm:prSet phldrT="[Szöveg]"/>
      <dgm:spPr/>
      <dgm:t>
        <a:bodyPr/>
        <a:lstStyle/>
        <a:p>
          <a:r>
            <a:rPr lang="hu-HU" dirty="0" smtClean="0"/>
            <a:t>Szolgáltatás</a:t>
          </a:r>
          <a:endParaRPr lang="hu-HU" dirty="0"/>
        </a:p>
      </dgm:t>
    </dgm:pt>
    <dgm:pt modelId="{BAA6490D-9A2D-4166-9FA9-3818EE646C74}" type="parTrans" cxnId="{11367C0F-70E2-42E3-BB51-6DE5BB52AE78}">
      <dgm:prSet/>
      <dgm:spPr/>
      <dgm:t>
        <a:bodyPr/>
        <a:lstStyle/>
        <a:p>
          <a:endParaRPr lang="hu-HU"/>
        </a:p>
      </dgm:t>
    </dgm:pt>
    <dgm:pt modelId="{44F320FC-D583-47B0-BC0B-9FE3EA01F0FA}" type="sibTrans" cxnId="{11367C0F-70E2-42E3-BB51-6DE5BB52AE78}">
      <dgm:prSet/>
      <dgm:spPr/>
      <dgm:t>
        <a:bodyPr/>
        <a:lstStyle/>
        <a:p>
          <a:endParaRPr lang="hu-HU"/>
        </a:p>
      </dgm:t>
    </dgm:pt>
    <dgm:pt modelId="{7A52C86D-EF71-4DE2-95F7-F51796328791}">
      <dgm:prSet phldrT="[Szöveg]"/>
      <dgm:spPr/>
      <dgm:t>
        <a:bodyPr/>
        <a:lstStyle/>
        <a:p>
          <a:r>
            <a:rPr lang="hu-HU" dirty="0" smtClean="0"/>
            <a:t>Infrastruktúra</a:t>
          </a:r>
          <a:endParaRPr lang="hu-HU" dirty="0"/>
        </a:p>
      </dgm:t>
    </dgm:pt>
    <dgm:pt modelId="{AD9D7414-0F3E-4FA5-BFF7-BA3610A7C420}" type="parTrans" cxnId="{219BB145-D6E7-43DE-9E29-CD8078B4C874}">
      <dgm:prSet/>
      <dgm:spPr/>
      <dgm:t>
        <a:bodyPr/>
        <a:lstStyle/>
        <a:p>
          <a:endParaRPr lang="hu-HU"/>
        </a:p>
      </dgm:t>
    </dgm:pt>
    <dgm:pt modelId="{AA85C1C8-720E-4A63-8409-FB8FFC005154}" type="sibTrans" cxnId="{219BB145-D6E7-43DE-9E29-CD8078B4C874}">
      <dgm:prSet/>
      <dgm:spPr/>
      <dgm:t>
        <a:bodyPr/>
        <a:lstStyle/>
        <a:p>
          <a:endParaRPr lang="hu-HU"/>
        </a:p>
      </dgm:t>
    </dgm:pt>
    <dgm:pt modelId="{75CB4C7B-14B7-49F4-AA83-67F90796EBF3}">
      <dgm:prSet phldrT="[Szöveg]"/>
      <dgm:spPr>
        <a:solidFill>
          <a:srgbClr val="C00000"/>
        </a:solidFill>
      </dgm:spPr>
      <dgm:t>
        <a:bodyPr/>
        <a:lstStyle/>
        <a:p>
          <a:r>
            <a:rPr lang="hu-HU" dirty="0" smtClean="0"/>
            <a:t>Ügyfélélmény</a:t>
          </a:r>
          <a:endParaRPr lang="hu-HU" dirty="0"/>
        </a:p>
      </dgm:t>
    </dgm:pt>
    <dgm:pt modelId="{F23DE83F-DC15-460B-8E13-444E228F0680}" type="parTrans" cxnId="{5620FB91-2ACA-4927-8B77-F52D93537953}">
      <dgm:prSet/>
      <dgm:spPr/>
      <dgm:t>
        <a:bodyPr/>
        <a:lstStyle/>
        <a:p>
          <a:endParaRPr lang="hu-HU"/>
        </a:p>
      </dgm:t>
    </dgm:pt>
    <dgm:pt modelId="{82881C09-ED38-4A19-A881-7299240EA776}" type="sibTrans" cxnId="{5620FB91-2ACA-4927-8B77-F52D93537953}">
      <dgm:prSet/>
      <dgm:spPr/>
      <dgm:t>
        <a:bodyPr/>
        <a:lstStyle/>
        <a:p>
          <a:endParaRPr lang="hu-HU"/>
        </a:p>
      </dgm:t>
    </dgm:pt>
    <dgm:pt modelId="{0014A822-3591-4182-B934-7AC338A319D1}">
      <dgm:prSet phldrT="[Szöveg]"/>
      <dgm:spPr/>
      <dgm:t>
        <a:bodyPr/>
        <a:lstStyle/>
        <a:p>
          <a:r>
            <a:rPr lang="hu-HU" dirty="0" smtClean="0"/>
            <a:t>Termék portfólió</a:t>
          </a:r>
          <a:endParaRPr lang="hu-HU" dirty="0"/>
        </a:p>
      </dgm:t>
    </dgm:pt>
    <dgm:pt modelId="{03CAC820-479A-482A-9AD8-1436B023FC6A}" type="parTrans" cxnId="{1B942E49-8529-417B-91FB-82250DF1ACEA}">
      <dgm:prSet/>
      <dgm:spPr/>
      <dgm:t>
        <a:bodyPr/>
        <a:lstStyle/>
        <a:p>
          <a:endParaRPr lang="hu-HU"/>
        </a:p>
      </dgm:t>
    </dgm:pt>
    <dgm:pt modelId="{9822B36E-A6DE-4BB4-873F-427B6C3164C4}" type="sibTrans" cxnId="{1B942E49-8529-417B-91FB-82250DF1ACEA}">
      <dgm:prSet/>
      <dgm:spPr/>
      <dgm:t>
        <a:bodyPr/>
        <a:lstStyle/>
        <a:p>
          <a:endParaRPr lang="hu-HU"/>
        </a:p>
      </dgm:t>
    </dgm:pt>
    <dgm:pt modelId="{BDF0C94E-CDE8-4C87-BA39-4B362E156BD3}" type="pres">
      <dgm:prSet presAssocID="{65750958-1118-4A36-A04E-78CC0778BCD2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85851C9E-18E8-4DDA-9D22-58800665E73F}" type="pres">
      <dgm:prSet presAssocID="{65750958-1118-4A36-A04E-78CC0778BCD2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4E6D165-5EA3-49C4-9A37-C4050613FC80}" type="pres">
      <dgm:prSet presAssocID="{65750958-1118-4A36-A04E-78CC0778BCD2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2EBFB2E-0BEF-4E85-9842-5863084BE281}" type="pres">
      <dgm:prSet presAssocID="{65750958-1118-4A36-A04E-78CC0778BCD2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EF28318-7F85-4BBF-8708-059FAEA23653}" type="pres">
      <dgm:prSet presAssocID="{65750958-1118-4A36-A04E-78CC0778BCD2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A984CC54-8B8F-4FC9-8ABF-85C028CA837B}" type="presOf" srcId="{75CB4C7B-14B7-49F4-AA83-67F90796EBF3}" destId="{92EBFB2E-0BEF-4E85-9842-5863084BE281}" srcOrd="0" destOrd="0" presId="urn:microsoft.com/office/officeart/2005/8/layout/pyramid4"/>
    <dgm:cxn modelId="{DAEFBC79-DAC4-4A40-A14E-4291B46FE95F}" type="presOf" srcId="{9D6730CC-3E36-4898-ABC2-D5D25D98ED1E}" destId="{85851C9E-18E8-4DDA-9D22-58800665E73F}" srcOrd="0" destOrd="0" presId="urn:microsoft.com/office/officeart/2005/8/layout/pyramid4"/>
    <dgm:cxn modelId="{219BB145-D6E7-43DE-9E29-CD8078B4C874}" srcId="{65750958-1118-4A36-A04E-78CC0778BCD2}" destId="{7A52C86D-EF71-4DE2-95F7-F51796328791}" srcOrd="1" destOrd="0" parTransId="{AD9D7414-0F3E-4FA5-BFF7-BA3610A7C420}" sibTransId="{AA85C1C8-720E-4A63-8409-FB8FFC005154}"/>
    <dgm:cxn modelId="{63E06085-0266-45B6-9466-25E28E9B09B8}" type="presOf" srcId="{0014A822-3591-4182-B934-7AC338A319D1}" destId="{CEF28318-7F85-4BBF-8708-059FAEA23653}" srcOrd="0" destOrd="0" presId="urn:microsoft.com/office/officeart/2005/8/layout/pyramid4"/>
    <dgm:cxn modelId="{11367C0F-70E2-42E3-BB51-6DE5BB52AE78}" srcId="{65750958-1118-4A36-A04E-78CC0778BCD2}" destId="{9D6730CC-3E36-4898-ABC2-D5D25D98ED1E}" srcOrd="0" destOrd="0" parTransId="{BAA6490D-9A2D-4166-9FA9-3818EE646C74}" sibTransId="{44F320FC-D583-47B0-BC0B-9FE3EA01F0FA}"/>
    <dgm:cxn modelId="{5620FB91-2ACA-4927-8B77-F52D93537953}" srcId="{65750958-1118-4A36-A04E-78CC0778BCD2}" destId="{75CB4C7B-14B7-49F4-AA83-67F90796EBF3}" srcOrd="2" destOrd="0" parTransId="{F23DE83F-DC15-460B-8E13-444E228F0680}" sibTransId="{82881C09-ED38-4A19-A881-7299240EA776}"/>
    <dgm:cxn modelId="{E17F7A21-1ADD-4C4D-B225-CCDADB9B4A1E}" type="presOf" srcId="{65750958-1118-4A36-A04E-78CC0778BCD2}" destId="{BDF0C94E-CDE8-4C87-BA39-4B362E156BD3}" srcOrd="0" destOrd="0" presId="urn:microsoft.com/office/officeart/2005/8/layout/pyramid4"/>
    <dgm:cxn modelId="{1B942E49-8529-417B-91FB-82250DF1ACEA}" srcId="{65750958-1118-4A36-A04E-78CC0778BCD2}" destId="{0014A822-3591-4182-B934-7AC338A319D1}" srcOrd="3" destOrd="0" parTransId="{03CAC820-479A-482A-9AD8-1436B023FC6A}" sibTransId="{9822B36E-A6DE-4BB4-873F-427B6C3164C4}"/>
    <dgm:cxn modelId="{25B08258-CF80-423B-B289-98AF6438BFFD}" type="presOf" srcId="{7A52C86D-EF71-4DE2-95F7-F51796328791}" destId="{14E6D165-5EA3-49C4-9A37-C4050613FC80}" srcOrd="0" destOrd="0" presId="urn:microsoft.com/office/officeart/2005/8/layout/pyramid4"/>
    <dgm:cxn modelId="{6D6AA708-58FD-48AC-95C2-77AFFE323B24}" type="presParOf" srcId="{BDF0C94E-CDE8-4C87-BA39-4B362E156BD3}" destId="{85851C9E-18E8-4DDA-9D22-58800665E73F}" srcOrd="0" destOrd="0" presId="urn:microsoft.com/office/officeart/2005/8/layout/pyramid4"/>
    <dgm:cxn modelId="{334C4E07-C2F5-4623-85A8-902F05972AF1}" type="presParOf" srcId="{BDF0C94E-CDE8-4C87-BA39-4B362E156BD3}" destId="{14E6D165-5EA3-49C4-9A37-C4050613FC80}" srcOrd="1" destOrd="0" presId="urn:microsoft.com/office/officeart/2005/8/layout/pyramid4"/>
    <dgm:cxn modelId="{C385EAB7-8766-49CC-8980-FB007E39D240}" type="presParOf" srcId="{BDF0C94E-CDE8-4C87-BA39-4B362E156BD3}" destId="{92EBFB2E-0BEF-4E85-9842-5863084BE281}" srcOrd="2" destOrd="0" presId="urn:microsoft.com/office/officeart/2005/8/layout/pyramid4"/>
    <dgm:cxn modelId="{4178A716-E572-449D-994A-C045DCEBF793}" type="presParOf" srcId="{BDF0C94E-CDE8-4C87-BA39-4B362E156BD3}" destId="{CEF28318-7F85-4BBF-8708-059FAEA23653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822A70-D27D-4CC3-A210-3969D3967511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hu-HU"/>
        </a:p>
      </dgm:t>
    </dgm:pt>
    <dgm:pt modelId="{8F78D4C8-2016-47FC-BDD5-27057C652467}">
      <dgm:prSet phldrT="[Szöveg]" phldr="1"/>
      <dgm:spPr/>
      <dgm:t>
        <a:bodyPr/>
        <a:lstStyle/>
        <a:p>
          <a:endParaRPr lang="hu-HU"/>
        </a:p>
      </dgm:t>
    </dgm:pt>
    <dgm:pt modelId="{EEEB4692-B5BF-4D4B-B014-90C89C20DBAA}" type="parTrans" cxnId="{B29DDBE9-4C26-4D9D-A197-06342EE38D7E}">
      <dgm:prSet/>
      <dgm:spPr/>
      <dgm:t>
        <a:bodyPr/>
        <a:lstStyle/>
        <a:p>
          <a:endParaRPr lang="hu-HU"/>
        </a:p>
      </dgm:t>
    </dgm:pt>
    <dgm:pt modelId="{FCC57018-467C-47AE-9F35-9ABC0D28D6C2}" type="sibTrans" cxnId="{B29DDBE9-4C26-4D9D-A197-06342EE38D7E}">
      <dgm:prSet/>
      <dgm:spPr/>
      <dgm:t>
        <a:bodyPr/>
        <a:lstStyle/>
        <a:p>
          <a:endParaRPr lang="hu-HU"/>
        </a:p>
      </dgm:t>
    </dgm:pt>
    <dgm:pt modelId="{58DFFBB7-09EF-4D6E-9E3D-F4BC2629B6A4}">
      <dgm:prSet phldrT="[Szöveg]" phldr="1"/>
      <dgm:spPr/>
      <dgm:t>
        <a:bodyPr/>
        <a:lstStyle/>
        <a:p>
          <a:endParaRPr lang="hu-HU"/>
        </a:p>
      </dgm:t>
    </dgm:pt>
    <dgm:pt modelId="{D45690EB-DD52-4EA7-A26A-2C570E8BB2F7}" type="parTrans" cxnId="{2D496B0E-EB9A-44C8-8F17-0D01E290B929}">
      <dgm:prSet/>
      <dgm:spPr/>
      <dgm:t>
        <a:bodyPr/>
        <a:lstStyle/>
        <a:p>
          <a:endParaRPr lang="hu-HU"/>
        </a:p>
      </dgm:t>
    </dgm:pt>
    <dgm:pt modelId="{DAD4A03B-6E84-4943-BF6A-08025FDB0EF1}" type="sibTrans" cxnId="{2D496B0E-EB9A-44C8-8F17-0D01E290B929}">
      <dgm:prSet/>
      <dgm:spPr/>
      <dgm:t>
        <a:bodyPr/>
        <a:lstStyle/>
        <a:p>
          <a:endParaRPr lang="hu-HU"/>
        </a:p>
      </dgm:t>
    </dgm:pt>
    <dgm:pt modelId="{E7FA27D1-9302-460A-AEB6-C43389BF1F55}">
      <dgm:prSet phldrT="[Szöveg]" phldr="1"/>
      <dgm:spPr/>
      <dgm:t>
        <a:bodyPr/>
        <a:lstStyle/>
        <a:p>
          <a:endParaRPr lang="hu-HU"/>
        </a:p>
      </dgm:t>
    </dgm:pt>
    <dgm:pt modelId="{07B9891E-088A-4558-BF55-13271A00804B}" type="parTrans" cxnId="{EAF0D9A3-2D95-4324-AE71-0EB43FC5647B}">
      <dgm:prSet/>
      <dgm:spPr/>
      <dgm:t>
        <a:bodyPr/>
        <a:lstStyle/>
        <a:p>
          <a:endParaRPr lang="hu-HU"/>
        </a:p>
      </dgm:t>
    </dgm:pt>
    <dgm:pt modelId="{6D1FA348-7117-42FF-82AA-9CDE01441A91}" type="sibTrans" cxnId="{EAF0D9A3-2D95-4324-AE71-0EB43FC5647B}">
      <dgm:prSet/>
      <dgm:spPr/>
      <dgm:t>
        <a:bodyPr/>
        <a:lstStyle/>
        <a:p>
          <a:endParaRPr lang="hu-HU"/>
        </a:p>
      </dgm:t>
    </dgm:pt>
    <dgm:pt modelId="{BA0082A3-4AFC-491F-BF4A-03AAD326F983}">
      <dgm:prSet phldrT="[Szöveg]" phldr="1"/>
      <dgm:spPr/>
      <dgm:t>
        <a:bodyPr/>
        <a:lstStyle/>
        <a:p>
          <a:endParaRPr lang="hu-HU"/>
        </a:p>
      </dgm:t>
    </dgm:pt>
    <dgm:pt modelId="{13CFEB53-3BAF-49CF-99BC-A1C93E4FC222}" type="parTrans" cxnId="{26442124-A1C5-4B31-8A08-83F34C91A736}">
      <dgm:prSet/>
      <dgm:spPr/>
      <dgm:t>
        <a:bodyPr/>
        <a:lstStyle/>
        <a:p>
          <a:endParaRPr lang="hu-HU"/>
        </a:p>
      </dgm:t>
    </dgm:pt>
    <dgm:pt modelId="{6EABB1E8-01C0-418A-B246-DFBFA5323F13}" type="sibTrans" cxnId="{26442124-A1C5-4B31-8A08-83F34C91A736}">
      <dgm:prSet/>
      <dgm:spPr/>
      <dgm:t>
        <a:bodyPr/>
        <a:lstStyle/>
        <a:p>
          <a:endParaRPr lang="hu-HU"/>
        </a:p>
      </dgm:t>
    </dgm:pt>
    <dgm:pt modelId="{B360AD59-BF78-4E94-96EF-7978CCF6DA1F}">
      <dgm:prSet phldrT="[Szöveg]" phldr="1"/>
      <dgm:spPr/>
      <dgm:t>
        <a:bodyPr/>
        <a:lstStyle/>
        <a:p>
          <a:endParaRPr lang="hu-HU"/>
        </a:p>
      </dgm:t>
    </dgm:pt>
    <dgm:pt modelId="{9E12AFA4-5479-422A-AC33-5CD72995684E}" type="parTrans" cxnId="{7CDFB8A3-4C01-462D-BC57-D7908194A5F5}">
      <dgm:prSet/>
      <dgm:spPr/>
      <dgm:t>
        <a:bodyPr/>
        <a:lstStyle/>
        <a:p>
          <a:endParaRPr lang="hu-HU"/>
        </a:p>
      </dgm:t>
    </dgm:pt>
    <dgm:pt modelId="{4A968BF6-9CED-417E-8253-9F7DD05AC92F}" type="sibTrans" cxnId="{7CDFB8A3-4C01-462D-BC57-D7908194A5F5}">
      <dgm:prSet/>
      <dgm:spPr/>
      <dgm:t>
        <a:bodyPr/>
        <a:lstStyle/>
        <a:p>
          <a:endParaRPr lang="hu-HU"/>
        </a:p>
      </dgm:t>
    </dgm:pt>
    <dgm:pt modelId="{17858E43-F25B-4B79-95DB-F8F09B29371E}">
      <dgm:prSet phldrT="[Szöveg]" phldr="1"/>
      <dgm:spPr/>
      <dgm:t>
        <a:bodyPr/>
        <a:lstStyle/>
        <a:p>
          <a:endParaRPr lang="hu-HU"/>
        </a:p>
      </dgm:t>
    </dgm:pt>
    <dgm:pt modelId="{F6BEC32A-CBFA-4488-A5D3-CCA3E76F828F}" type="parTrans" cxnId="{055DE907-86CC-493A-A446-569E4DACBD7E}">
      <dgm:prSet/>
      <dgm:spPr/>
      <dgm:t>
        <a:bodyPr/>
        <a:lstStyle/>
        <a:p>
          <a:endParaRPr lang="hu-HU"/>
        </a:p>
      </dgm:t>
    </dgm:pt>
    <dgm:pt modelId="{A85A0FDE-DCCE-405F-A2E2-BDE4084610E2}" type="sibTrans" cxnId="{055DE907-86CC-493A-A446-569E4DACBD7E}">
      <dgm:prSet/>
      <dgm:spPr/>
      <dgm:t>
        <a:bodyPr/>
        <a:lstStyle/>
        <a:p>
          <a:endParaRPr lang="hu-HU"/>
        </a:p>
      </dgm:t>
    </dgm:pt>
    <dgm:pt modelId="{736A16BA-EC71-4D30-81CF-5BB6447ABEDA}">
      <dgm:prSet phldrT="[Szöveg]" phldr="1"/>
      <dgm:spPr/>
      <dgm:t>
        <a:bodyPr/>
        <a:lstStyle/>
        <a:p>
          <a:endParaRPr lang="hu-HU"/>
        </a:p>
      </dgm:t>
    </dgm:pt>
    <dgm:pt modelId="{53160A05-000B-411F-B528-1528B2855D5D}" type="parTrans" cxnId="{67F36CFD-7FB2-4E02-BEB7-76F14AB04ADC}">
      <dgm:prSet/>
      <dgm:spPr/>
      <dgm:t>
        <a:bodyPr/>
        <a:lstStyle/>
        <a:p>
          <a:endParaRPr lang="hu-HU"/>
        </a:p>
      </dgm:t>
    </dgm:pt>
    <dgm:pt modelId="{33A3F063-684A-48CC-B477-853B9F635A0A}" type="sibTrans" cxnId="{67F36CFD-7FB2-4E02-BEB7-76F14AB04ADC}">
      <dgm:prSet/>
      <dgm:spPr/>
      <dgm:t>
        <a:bodyPr/>
        <a:lstStyle/>
        <a:p>
          <a:endParaRPr lang="hu-HU"/>
        </a:p>
      </dgm:t>
    </dgm:pt>
    <dgm:pt modelId="{BBD6ADB2-729B-43A5-9B1A-1D701F1C1ADD}">
      <dgm:prSet phldrT="[Szöveg]" phldr="1"/>
      <dgm:spPr/>
      <dgm:t>
        <a:bodyPr/>
        <a:lstStyle/>
        <a:p>
          <a:endParaRPr lang="hu-HU"/>
        </a:p>
      </dgm:t>
    </dgm:pt>
    <dgm:pt modelId="{279EBFFC-09D0-4058-A5DE-7F18A33750B0}" type="parTrans" cxnId="{644C589A-D402-4BA0-A02E-FA0A2DEFE6D7}">
      <dgm:prSet/>
      <dgm:spPr/>
      <dgm:t>
        <a:bodyPr/>
        <a:lstStyle/>
        <a:p>
          <a:endParaRPr lang="hu-HU"/>
        </a:p>
      </dgm:t>
    </dgm:pt>
    <dgm:pt modelId="{301D8283-98F7-45A5-8DC1-F9E6EBA09168}" type="sibTrans" cxnId="{644C589A-D402-4BA0-A02E-FA0A2DEFE6D7}">
      <dgm:prSet/>
      <dgm:spPr/>
      <dgm:t>
        <a:bodyPr/>
        <a:lstStyle/>
        <a:p>
          <a:endParaRPr lang="hu-HU"/>
        </a:p>
      </dgm:t>
    </dgm:pt>
    <dgm:pt modelId="{4083D51E-0565-46A6-8A65-8430BDE22390}">
      <dgm:prSet phldrT="[Szöveg]" phldr="1"/>
      <dgm:spPr/>
      <dgm:t>
        <a:bodyPr/>
        <a:lstStyle/>
        <a:p>
          <a:endParaRPr lang="hu-HU"/>
        </a:p>
      </dgm:t>
    </dgm:pt>
    <dgm:pt modelId="{EA771010-B77F-4FF9-986A-AE77160E7F70}" type="parTrans" cxnId="{8F3D9248-9737-4769-9A30-2FE671A9D460}">
      <dgm:prSet/>
      <dgm:spPr/>
      <dgm:t>
        <a:bodyPr/>
        <a:lstStyle/>
        <a:p>
          <a:endParaRPr lang="hu-HU"/>
        </a:p>
      </dgm:t>
    </dgm:pt>
    <dgm:pt modelId="{124A2454-98F8-4A5A-B828-22D51E54632A}" type="sibTrans" cxnId="{8F3D9248-9737-4769-9A30-2FE671A9D460}">
      <dgm:prSet/>
      <dgm:spPr/>
      <dgm:t>
        <a:bodyPr/>
        <a:lstStyle/>
        <a:p>
          <a:endParaRPr lang="hu-HU"/>
        </a:p>
      </dgm:t>
    </dgm:pt>
    <dgm:pt modelId="{AA7CCB0A-BE3A-4511-8D33-141CE27E4AEA}" type="pres">
      <dgm:prSet presAssocID="{86822A70-D27D-4CC3-A210-3969D3967511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hu-HU"/>
        </a:p>
      </dgm:t>
    </dgm:pt>
    <dgm:pt modelId="{7D9EF7DC-AAD8-42F1-95D2-C8E71BD9B8DE}" type="pres">
      <dgm:prSet presAssocID="{8F78D4C8-2016-47FC-BDD5-27057C652467}" presName="compNode" presStyleCnt="0"/>
      <dgm:spPr/>
    </dgm:pt>
    <dgm:pt modelId="{9A3518E3-B5AF-4875-A57D-A26C357E6795}" type="pres">
      <dgm:prSet presAssocID="{8F78D4C8-2016-47FC-BDD5-27057C652467}" presName="dummyConnPt" presStyleCnt="0"/>
      <dgm:spPr/>
    </dgm:pt>
    <dgm:pt modelId="{70EEA466-6E85-4A80-86AD-2FFBB0D8EF2C}" type="pres">
      <dgm:prSet presAssocID="{8F78D4C8-2016-47FC-BDD5-27057C65246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221E7F1-F324-4F5A-ADCE-04F88526820B}" type="pres">
      <dgm:prSet presAssocID="{FCC57018-467C-47AE-9F35-9ABC0D28D6C2}" presName="sibTrans" presStyleLbl="bgSibTrans2D1" presStyleIdx="0" presStyleCnt="8"/>
      <dgm:spPr/>
      <dgm:t>
        <a:bodyPr/>
        <a:lstStyle/>
        <a:p>
          <a:endParaRPr lang="hu-HU"/>
        </a:p>
      </dgm:t>
    </dgm:pt>
    <dgm:pt modelId="{2B5F17A7-F5FE-4825-92F9-2AA55C66AFD3}" type="pres">
      <dgm:prSet presAssocID="{58DFFBB7-09EF-4D6E-9E3D-F4BC2629B6A4}" presName="compNode" presStyleCnt="0"/>
      <dgm:spPr/>
    </dgm:pt>
    <dgm:pt modelId="{469E09E5-A14A-4B53-A344-DF03FB03CC7E}" type="pres">
      <dgm:prSet presAssocID="{58DFFBB7-09EF-4D6E-9E3D-F4BC2629B6A4}" presName="dummyConnPt" presStyleCnt="0"/>
      <dgm:spPr/>
    </dgm:pt>
    <dgm:pt modelId="{0E8AD890-7698-4CD6-83DE-32277B794CD4}" type="pres">
      <dgm:prSet presAssocID="{58DFFBB7-09EF-4D6E-9E3D-F4BC2629B6A4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7CC39AB-2618-496A-87A5-F1DC3DE771B4}" type="pres">
      <dgm:prSet presAssocID="{DAD4A03B-6E84-4943-BF6A-08025FDB0EF1}" presName="sibTrans" presStyleLbl="bgSibTrans2D1" presStyleIdx="1" presStyleCnt="8"/>
      <dgm:spPr/>
      <dgm:t>
        <a:bodyPr/>
        <a:lstStyle/>
        <a:p>
          <a:endParaRPr lang="hu-HU"/>
        </a:p>
      </dgm:t>
    </dgm:pt>
    <dgm:pt modelId="{77988B08-1567-4574-928B-EF34A72B16C5}" type="pres">
      <dgm:prSet presAssocID="{E7FA27D1-9302-460A-AEB6-C43389BF1F55}" presName="compNode" presStyleCnt="0"/>
      <dgm:spPr/>
    </dgm:pt>
    <dgm:pt modelId="{175FD2C0-7209-4571-AB65-CB87112EAE80}" type="pres">
      <dgm:prSet presAssocID="{E7FA27D1-9302-460A-AEB6-C43389BF1F55}" presName="dummyConnPt" presStyleCnt="0"/>
      <dgm:spPr/>
    </dgm:pt>
    <dgm:pt modelId="{7A752A1B-3C38-47D8-A1AC-CC126D2B7E23}" type="pres">
      <dgm:prSet presAssocID="{E7FA27D1-9302-460A-AEB6-C43389BF1F5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C1963E0-337E-474E-896B-CE714C9316DA}" type="pres">
      <dgm:prSet presAssocID="{6D1FA348-7117-42FF-82AA-9CDE01441A91}" presName="sibTrans" presStyleLbl="bgSibTrans2D1" presStyleIdx="2" presStyleCnt="8"/>
      <dgm:spPr/>
      <dgm:t>
        <a:bodyPr/>
        <a:lstStyle/>
        <a:p>
          <a:endParaRPr lang="hu-HU"/>
        </a:p>
      </dgm:t>
    </dgm:pt>
    <dgm:pt modelId="{1F69D2DF-2C94-4B1F-A88F-5D5BDEBED03D}" type="pres">
      <dgm:prSet presAssocID="{BA0082A3-4AFC-491F-BF4A-03AAD326F983}" presName="compNode" presStyleCnt="0"/>
      <dgm:spPr/>
    </dgm:pt>
    <dgm:pt modelId="{5F946588-6BF8-4F9B-BE7E-15786D46971D}" type="pres">
      <dgm:prSet presAssocID="{BA0082A3-4AFC-491F-BF4A-03AAD326F983}" presName="dummyConnPt" presStyleCnt="0"/>
      <dgm:spPr/>
    </dgm:pt>
    <dgm:pt modelId="{D2EA0936-CDF3-4CE1-A283-AA88EED73E8F}" type="pres">
      <dgm:prSet presAssocID="{BA0082A3-4AFC-491F-BF4A-03AAD326F983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64CE3FB-865A-4B70-8B3E-52FED77128A9}" type="pres">
      <dgm:prSet presAssocID="{6EABB1E8-01C0-418A-B246-DFBFA5323F13}" presName="sibTrans" presStyleLbl="bgSibTrans2D1" presStyleIdx="3" presStyleCnt="8"/>
      <dgm:spPr/>
      <dgm:t>
        <a:bodyPr/>
        <a:lstStyle/>
        <a:p>
          <a:endParaRPr lang="hu-HU"/>
        </a:p>
      </dgm:t>
    </dgm:pt>
    <dgm:pt modelId="{79F535F9-17FA-4D16-BC76-55596173DEDB}" type="pres">
      <dgm:prSet presAssocID="{B360AD59-BF78-4E94-96EF-7978CCF6DA1F}" presName="compNode" presStyleCnt="0"/>
      <dgm:spPr/>
    </dgm:pt>
    <dgm:pt modelId="{15146EDD-A936-42E7-B54F-48A1180F07E8}" type="pres">
      <dgm:prSet presAssocID="{B360AD59-BF78-4E94-96EF-7978CCF6DA1F}" presName="dummyConnPt" presStyleCnt="0"/>
      <dgm:spPr/>
    </dgm:pt>
    <dgm:pt modelId="{A4D0C51D-777E-4DA0-A817-C5D98F2DEC13}" type="pres">
      <dgm:prSet presAssocID="{B360AD59-BF78-4E94-96EF-7978CCF6DA1F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62CE075-672A-40C1-9D0E-226DBAD5029D}" type="pres">
      <dgm:prSet presAssocID="{4A968BF6-9CED-417E-8253-9F7DD05AC92F}" presName="sibTrans" presStyleLbl="bgSibTrans2D1" presStyleIdx="4" presStyleCnt="8"/>
      <dgm:spPr/>
      <dgm:t>
        <a:bodyPr/>
        <a:lstStyle/>
        <a:p>
          <a:endParaRPr lang="hu-HU"/>
        </a:p>
      </dgm:t>
    </dgm:pt>
    <dgm:pt modelId="{800BC0E6-C546-46A3-A9A4-E382EF47D052}" type="pres">
      <dgm:prSet presAssocID="{17858E43-F25B-4B79-95DB-F8F09B29371E}" presName="compNode" presStyleCnt="0"/>
      <dgm:spPr/>
    </dgm:pt>
    <dgm:pt modelId="{A78C4BDA-5B2C-4A5D-AF55-A7DD6C55587B}" type="pres">
      <dgm:prSet presAssocID="{17858E43-F25B-4B79-95DB-F8F09B29371E}" presName="dummyConnPt" presStyleCnt="0"/>
      <dgm:spPr/>
    </dgm:pt>
    <dgm:pt modelId="{82BDC6F4-D72B-442D-B16F-96FEADEE733E}" type="pres">
      <dgm:prSet presAssocID="{17858E43-F25B-4B79-95DB-F8F09B29371E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E66CD81-6FA4-4F43-A6CB-DA5722A72C5B}" type="pres">
      <dgm:prSet presAssocID="{A85A0FDE-DCCE-405F-A2E2-BDE4084610E2}" presName="sibTrans" presStyleLbl="bgSibTrans2D1" presStyleIdx="5" presStyleCnt="8"/>
      <dgm:spPr/>
      <dgm:t>
        <a:bodyPr/>
        <a:lstStyle/>
        <a:p>
          <a:endParaRPr lang="hu-HU"/>
        </a:p>
      </dgm:t>
    </dgm:pt>
    <dgm:pt modelId="{3741A5B4-E348-426D-9116-6B2DA7A0B2A0}" type="pres">
      <dgm:prSet presAssocID="{736A16BA-EC71-4D30-81CF-5BB6447ABEDA}" presName="compNode" presStyleCnt="0"/>
      <dgm:spPr/>
    </dgm:pt>
    <dgm:pt modelId="{1D667F47-8D08-4EDF-A7E8-F18FF67FF99E}" type="pres">
      <dgm:prSet presAssocID="{736A16BA-EC71-4D30-81CF-5BB6447ABEDA}" presName="dummyConnPt" presStyleCnt="0"/>
      <dgm:spPr/>
    </dgm:pt>
    <dgm:pt modelId="{9EA3AB0A-68B8-4E65-B6AC-2FC5C902D804}" type="pres">
      <dgm:prSet presAssocID="{736A16BA-EC71-4D30-81CF-5BB6447ABEDA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BC4E86A-08FA-402B-A37D-136CAD5504B6}" type="pres">
      <dgm:prSet presAssocID="{33A3F063-684A-48CC-B477-853B9F635A0A}" presName="sibTrans" presStyleLbl="bgSibTrans2D1" presStyleIdx="6" presStyleCnt="8"/>
      <dgm:spPr/>
      <dgm:t>
        <a:bodyPr/>
        <a:lstStyle/>
        <a:p>
          <a:endParaRPr lang="hu-HU"/>
        </a:p>
      </dgm:t>
    </dgm:pt>
    <dgm:pt modelId="{2429DD75-A93A-49B2-9AAA-100C0CDB845F}" type="pres">
      <dgm:prSet presAssocID="{BBD6ADB2-729B-43A5-9B1A-1D701F1C1ADD}" presName="compNode" presStyleCnt="0"/>
      <dgm:spPr/>
    </dgm:pt>
    <dgm:pt modelId="{6C485DF3-C973-4479-8D10-5E35E9EF7A27}" type="pres">
      <dgm:prSet presAssocID="{BBD6ADB2-729B-43A5-9B1A-1D701F1C1ADD}" presName="dummyConnPt" presStyleCnt="0"/>
      <dgm:spPr/>
    </dgm:pt>
    <dgm:pt modelId="{B2A3B50B-89AD-4845-B023-C0ED7E56C609}" type="pres">
      <dgm:prSet presAssocID="{BBD6ADB2-729B-43A5-9B1A-1D701F1C1AD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5B8F496-C4ED-4F95-A5FC-870C49C00378}" type="pres">
      <dgm:prSet presAssocID="{301D8283-98F7-45A5-8DC1-F9E6EBA09168}" presName="sibTrans" presStyleLbl="bgSibTrans2D1" presStyleIdx="7" presStyleCnt="8"/>
      <dgm:spPr/>
      <dgm:t>
        <a:bodyPr/>
        <a:lstStyle/>
        <a:p>
          <a:endParaRPr lang="hu-HU"/>
        </a:p>
      </dgm:t>
    </dgm:pt>
    <dgm:pt modelId="{CD12C67F-4E99-4E98-8F06-BD1619AE90A1}" type="pres">
      <dgm:prSet presAssocID="{4083D51E-0565-46A6-8A65-8430BDE22390}" presName="compNode" presStyleCnt="0"/>
      <dgm:spPr/>
    </dgm:pt>
    <dgm:pt modelId="{1AE90B10-6C11-42D6-9040-1B399831699A}" type="pres">
      <dgm:prSet presAssocID="{4083D51E-0565-46A6-8A65-8430BDE22390}" presName="dummyConnPt" presStyleCnt="0"/>
      <dgm:spPr/>
    </dgm:pt>
    <dgm:pt modelId="{D630DE3E-BAD3-4792-82F7-F9ACA1C2DE60}" type="pres">
      <dgm:prSet presAssocID="{4083D51E-0565-46A6-8A65-8430BDE22390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644C589A-D402-4BA0-A02E-FA0A2DEFE6D7}" srcId="{86822A70-D27D-4CC3-A210-3969D3967511}" destId="{BBD6ADB2-729B-43A5-9B1A-1D701F1C1ADD}" srcOrd="7" destOrd="0" parTransId="{279EBFFC-09D0-4058-A5DE-7F18A33750B0}" sibTransId="{301D8283-98F7-45A5-8DC1-F9E6EBA09168}"/>
    <dgm:cxn modelId="{B4B87AB9-4ADB-4191-8B04-8E365AF58811}" type="presOf" srcId="{BA0082A3-4AFC-491F-BF4A-03AAD326F983}" destId="{D2EA0936-CDF3-4CE1-A283-AA88EED73E8F}" srcOrd="0" destOrd="0" presId="urn:microsoft.com/office/officeart/2005/8/layout/bProcess4"/>
    <dgm:cxn modelId="{7CDFB8A3-4C01-462D-BC57-D7908194A5F5}" srcId="{86822A70-D27D-4CC3-A210-3969D3967511}" destId="{B360AD59-BF78-4E94-96EF-7978CCF6DA1F}" srcOrd="4" destOrd="0" parTransId="{9E12AFA4-5479-422A-AC33-5CD72995684E}" sibTransId="{4A968BF6-9CED-417E-8253-9F7DD05AC92F}"/>
    <dgm:cxn modelId="{2D496B0E-EB9A-44C8-8F17-0D01E290B929}" srcId="{86822A70-D27D-4CC3-A210-3969D3967511}" destId="{58DFFBB7-09EF-4D6E-9E3D-F4BC2629B6A4}" srcOrd="1" destOrd="0" parTransId="{D45690EB-DD52-4EA7-A26A-2C570E8BB2F7}" sibTransId="{DAD4A03B-6E84-4943-BF6A-08025FDB0EF1}"/>
    <dgm:cxn modelId="{872FFE07-2BC7-4647-BBE6-7D185B2DCBA4}" type="presOf" srcId="{BBD6ADB2-729B-43A5-9B1A-1D701F1C1ADD}" destId="{B2A3B50B-89AD-4845-B023-C0ED7E56C609}" srcOrd="0" destOrd="0" presId="urn:microsoft.com/office/officeart/2005/8/layout/bProcess4"/>
    <dgm:cxn modelId="{4FE41BEF-7864-4ED8-902D-6ABBAF1F42D5}" type="presOf" srcId="{A85A0FDE-DCCE-405F-A2E2-BDE4084610E2}" destId="{EE66CD81-6FA4-4F43-A6CB-DA5722A72C5B}" srcOrd="0" destOrd="0" presId="urn:microsoft.com/office/officeart/2005/8/layout/bProcess4"/>
    <dgm:cxn modelId="{3EF62E6E-E802-4C99-9D94-FEBCE97A115C}" type="presOf" srcId="{8F78D4C8-2016-47FC-BDD5-27057C652467}" destId="{70EEA466-6E85-4A80-86AD-2FFBB0D8EF2C}" srcOrd="0" destOrd="0" presId="urn:microsoft.com/office/officeart/2005/8/layout/bProcess4"/>
    <dgm:cxn modelId="{DC2A4440-47B3-492E-95D2-58B993630F93}" type="presOf" srcId="{736A16BA-EC71-4D30-81CF-5BB6447ABEDA}" destId="{9EA3AB0A-68B8-4E65-B6AC-2FC5C902D804}" srcOrd="0" destOrd="0" presId="urn:microsoft.com/office/officeart/2005/8/layout/bProcess4"/>
    <dgm:cxn modelId="{2320EF97-F09D-4195-89A2-4E51B8CF6D7F}" type="presOf" srcId="{33A3F063-684A-48CC-B477-853B9F635A0A}" destId="{5BC4E86A-08FA-402B-A37D-136CAD5504B6}" srcOrd="0" destOrd="0" presId="urn:microsoft.com/office/officeart/2005/8/layout/bProcess4"/>
    <dgm:cxn modelId="{3B3FA10D-393B-4B6F-BC10-183500025970}" type="presOf" srcId="{58DFFBB7-09EF-4D6E-9E3D-F4BC2629B6A4}" destId="{0E8AD890-7698-4CD6-83DE-32277B794CD4}" srcOrd="0" destOrd="0" presId="urn:microsoft.com/office/officeart/2005/8/layout/bProcess4"/>
    <dgm:cxn modelId="{67F36CFD-7FB2-4E02-BEB7-76F14AB04ADC}" srcId="{86822A70-D27D-4CC3-A210-3969D3967511}" destId="{736A16BA-EC71-4D30-81CF-5BB6447ABEDA}" srcOrd="6" destOrd="0" parTransId="{53160A05-000B-411F-B528-1528B2855D5D}" sibTransId="{33A3F063-684A-48CC-B477-853B9F635A0A}"/>
    <dgm:cxn modelId="{BE0D825F-5640-40BD-BE00-8A9B73BF3E73}" type="presOf" srcId="{DAD4A03B-6E84-4943-BF6A-08025FDB0EF1}" destId="{B7CC39AB-2618-496A-87A5-F1DC3DE771B4}" srcOrd="0" destOrd="0" presId="urn:microsoft.com/office/officeart/2005/8/layout/bProcess4"/>
    <dgm:cxn modelId="{34A1F82F-7C30-4190-B77D-0A517CFAD19F}" type="presOf" srcId="{86822A70-D27D-4CC3-A210-3969D3967511}" destId="{AA7CCB0A-BE3A-4511-8D33-141CE27E4AEA}" srcOrd="0" destOrd="0" presId="urn:microsoft.com/office/officeart/2005/8/layout/bProcess4"/>
    <dgm:cxn modelId="{8F3D9248-9737-4769-9A30-2FE671A9D460}" srcId="{86822A70-D27D-4CC3-A210-3969D3967511}" destId="{4083D51E-0565-46A6-8A65-8430BDE22390}" srcOrd="8" destOrd="0" parTransId="{EA771010-B77F-4FF9-986A-AE77160E7F70}" sibTransId="{124A2454-98F8-4A5A-B828-22D51E54632A}"/>
    <dgm:cxn modelId="{CFD99B72-0355-47F3-B4DD-BCB33EE16F34}" type="presOf" srcId="{6D1FA348-7117-42FF-82AA-9CDE01441A91}" destId="{9C1963E0-337E-474E-896B-CE714C9316DA}" srcOrd="0" destOrd="0" presId="urn:microsoft.com/office/officeart/2005/8/layout/bProcess4"/>
    <dgm:cxn modelId="{D2C821D5-482C-4C27-A422-778CEC8D1017}" type="presOf" srcId="{E7FA27D1-9302-460A-AEB6-C43389BF1F55}" destId="{7A752A1B-3C38-47D8-A1AC-CC126D2B7E23}" srcOrd="0" destOrd="0" presId="urn:microsoft.com/office/officeart/2005/8/layout/bProcess4"/>
    <dgm:cxn modelId="{EAF0D9A3-2D95-4324-AE71-0EB43FC5647B}" srcId="{86822A70-D27D-4CC3-A210-3969D3967511}" destId="{E7FA27D1-9302-460A-AEB6-C43389BF1F55}" srcOrd="2" destOrd="0" parTransId="{07B9891E-088A-4558-BF55-13271A00804B}" sibTransId="{6D1FA348-7117-42FF-82AA-9CDE01441A91}"/>
    <dgm:cxn modelId="{B6DA404D-13C7-45B4-AFDB-BDC628692BAA}" type="presOf" srcId="{17858E43-F25B-4B79-95DB-F8F09B29371E}" destId="{82BDC6F4-D72B-442D-B16F-96FEADEE733E}" srcOrd="0" destOrd="0" presId="urn:microsoft.com/office/officeart/2005/8/layout/bProcess4"/>
    <dgm:cxn modelId="{1AE8F644-64F2-4AD5-886E-A1055626D949}" type="presOf" srcId="{4083D51E-0565-46A6-8A65-8430BDE22390}" destId="{D630DE3E-BAD3-4792-82F7-F9ACA1C2DE60}" srcOrd="0" destOrd="0" presId="urn:microsoft.com/office/officeart/2005/8/layout/bProcess4"/>
    <dgm:cxn modelId="{B29DDBE9-4C26-4D9D-A197-06342EE38D7E}" srcId="{86822A70-D27D-4CC3-A210-3969D3967511}" destId="{8F78D4C8-2016-47FC-BDD5-27057C652467}" srcOrd="0" destOrd="0" parTransId="{EEEB4692-B5BF-4D4B-B014-90C89C20DBAA}" sibTransId="{FCC57018-467C-47AE-9F35-9ABC0D28D6C2}"/>
    <dgm:cxn modelId="{32FD69D4-6B2E-470F-8754-BF413EAF9B12}" type="presOf" srcId="{301D8283-98F7-45A5-8DC1-F9E6EBA09168}" destId="{75B8F496-C4ED-4F95-A5FC-870C49C00378}" srcOrd="0" destOrd="0" presId="urn:microsoft.com/office/officeart/2005/8/layout/bProcess4"/>
    <dgm:cxn modelId="{13E4F27B-EA88-4F11-AE91-DD31A4126E96}" type="presOf" srcId="{6EABB1E8-01C0-418A-B246-DFBFA5323F13}" destId="{264CE3FB-865A-4B70-8B3E-52FED77128A9}" srcOrd="0" destOrd="0" presId="urn:microsoft.com/office/officeart/2005/8/layout/bProcess4"/>
    <dgm:cxn modelId="{055DE907-86CC-493A-A446-569E4DACBD7E}" srcId="{86822A70-D27D-4CC3-A210-3969D3967511}" destId="{17858E43-F25B-4B79-95DB-F8F09B29371E}" srcOrd="5" destOrd="0" parTransId="{F6BEC32A-CBFA-4488-A5D3-CCA3E76F828F}" sibTransId="{A85A0FDE-DCCE-405F-A2E2-BDE4084610E2}"/>
    <dgm:cxn modelId="{CACAA277-6774-46A4-B7B9-26FC42431A0F}" type="presOf" srcId="{4A968BF6-9CED-417E-8253-9F7DD05AC92F}" destId="{D62CE075-672A-40C1-9D0E-226DBAD5029D}" srcOrd="0" destOrd="0" presId="urn:microsoft.com/office/officeart/2005/8/layout/bProcess4"/>
    <dgm:cxn modelId="{3D7411C3-A703-484F-8C77-CD9D5CEAEB3D}" type="presOf" srcId="{FCC57018-467C-47AE-9F35-9ABC0D28D6C2}" destId="{D221E7F1-F324-4F5A-ADCE-04F88526820B}" srcOrd="0" destOrd="0" presId="urn:microsoft.com/office/officeart/2005/8/layout/bProcess4"/>
    <dgm:cxn modelId="{26442124-A1C5-4B31-8A08-83F34C91A736}" srcId="{86822A70-D27D-4CC3-A210-3969D3967511}" destId="{BA0082A3-4AFC-491F-BF4A-03AAD326F983}" srcOrd="3" destOrd="0" parTransId="{13CFEB53-3BAF-49CF-99BC-A1C93E4FC222}" sibTransId="{6EABB1E8-01C0-418A-B246-DFBFA5323F13}"/>
    <dgm:cxn modelId="{1DB4A8B0-7B17-4B8B-B282-89BEA09FFE54}" type="presOf" srcId="{B360AD59-BF78-4E94-96EF-7978CCF6DA1F}" destId="{A4D0C51D-777E-4DA0-A817-C5D98F2DEC13}" srcOrd="0" destOrd="0" presId="urn:microsoft.com/office/officeart/2005/8/layout/bProcess4"/>
    <dgm:cxn modelId="{B0C2A167-67DE-4813-9DD1-B7A2BEFB42F4}" type="presParOf" srcId="{AA7CCB0A-BE3A-4511-8D33-141CE27E4AEA}" destId="{7D9EF7DC-AAD8-42F1-95D2-C8E71BD9B8DE}" srcOrd="0" destOrd="0" presId="urn:microsoft.com/office/officeart/2005/8/layout/bProcess4"/>
    <dgm:cxn modelId="{B9EABBFD-682C-4063-9B53-831614B81992}" type="presParOf" srcId="{7D9EF7DC-AAD8-42F1-95D2-C8E71BD9B8DE}" destId="{9A3518E3-B5AF-4875-A57D-A26C357E6795}" srcOrd="0" destOrd="0" presId="urn:microsoft.com/office/officeart/2005/8/layout/bProcess4"/>
    <dgm:cxn modelId="{1640DF3C-CCD6-44F4-B294-423BA0A1E2CC}" type="presParOf" srcId="{7D9EF7DC-AAD8-42F1-95D2-C8E71BD9B8DE}" destId="{70EEA466-6E85-4A80-86AD-2FFBB0D8EF2C}" srcOrd="1" destOrd="0" presId="urn:microsoft.com/office/officeart/2005/8/layout/bProcess4"/>
    <dgm:cxn modelId="{6D491486-0930-4F8F-B58F-8048FC6AEE9A}" type="presParOf" srcId="{AA7CCB0A-BE3A-4511-8D33-141CE27E4AEA}" destId="{D221E7F1-F324-4F5A-ADCE-04F88526820B}" srcOrd="1" destOrd="0" presId="urn:microsoft.com/office/officeart/2005/8/layout/bProcess4"/>
    <dgm:cxn modelId="{02AFD306-B146-4840-B5E6-54F9E8BDD5D5}" type="presParOf" srcId="{AA7CCB0A-BE3A-4511-8D33-141CE27E4AEA}" destId="{2B5F17A7-F5FE-4825-92F9-2AA55C66AFD3}" srcOrd="2" destOrd="0" presId="urn:microsoft.com/office/officeart/2005/8/layout/bProcess4"/>
    <dgm:cxn modelId="{AB7E6D38-33F1-44AD-91D1-C0D098929510}" type="presParOf" srcId="{2B5F17A7-F5FE-4825-92F9-2AA55C66AFD3}" destId="{469E09E5-A14A-4B53-A344-DF03FB03CC7E}" srcOrd="0" destOrd="0" presId="urn:microsoft.com/office/officeart/2005/8/layout/bProcess4"/>
    <dgm:cxn modelId="{8CFF6386-BB58-4D6D-BAB9-4F40F4489AA0}" type="presParOf" srcId="{2B5F17A7-F5FE-4825-92F9-2AA55C66AFD3}" destId="{0E8AD890-7698-4CD6-83DE-32277B794CD4}" srcOrd="1" destOrd="0" presId="urn:microsoft.com/office/officeart/2005/8/layout/bProcess4"/>
    <dgm:cxn modelId="{48713BDF-2E40-403C-8450-ABCD52032CFD}" type="presParOf" srcId="{AA7CCB0A-BE3A-4511-8D33-141CE27E4AEA}" destId="{B7CC39AB-2618-496A-87A5-F1DC3DE771B4}" srcOrd="3" destOrd="0" presId="urn:microsoft.com/office/officeart/2005/8/layout/bProcess4"/>
    <dgm:cxn modelId="{C3158DFA-E591-4FB1-86F3-923A2EAA7388}" type="presParOf" srcId="{AA7CCB0A-BE3A-4511-8D33-141CE27E4AEA}" destId="{77988B08-1567-4574-928B-EF34A72B16C5}" srcOrd="4" destOrd="0" presId="urn:microsoft.com/office/officeart/2005/8/layout/bProcess4"/>
    <dgm:cxn modelId="{22873F28-1CCF-4710-B4A5-CAB9A7AFE3C9}" type="presParOf" srcId="{77988B08-1567-4574-928B-EF34A72B16C5}" destId="{175FD2C0-7209-4571-AB65-CB87112EAE80}" srcOrd="0" destOrd="0" presId="urn:microsoft.com/office/officeart/2005/8/layout/bProcess4"/>
    <dgm:cxn modelId="{9C6EFF02-898D-4247-B894-9129D436EB29}" type="presParOf" srcId="{77988B08-1567-4574-928B-EF34A72B16C5}" destId="{7A752A1B-3C38-47D8-A1AC-CC126D2B7E23}" srcOrd="1" destOrd="0" presId="urn:microsoft.com/office/officeart/2005/8/layout/bProcess4"/>
    <dgm:cxn modelId="{89FB82DE-1779-44F3-A3D9-9FEDF7881AAB}" type="presParOf" srcId="{AA7CCB0A-BE3A-4511-8D33-141CE27E4AEA}" destId="{9C1963E0-337E-474E-896B-CE714C9316DA}" srcOrd="5" destOrd="0" presId="urn:microsoft.com/office/officeart/2005/8/layout/bProcess4"/>
    <dgm:cxn modelId="{3366903D-6127-456F-AEFF-92D8D54F5F84}" type="presParOf" srcId="{AA7CCB0A-BE3A-4511-8D33-141CE27E4AEA}" destId="{1F69D2DF-2C94-4B1F-A88F-5D5BDEBED03D}" srcOrd="6" destOrd="0" presId="urn:microsoft.com/office/officeart/2005/8/layout/bProcess4"/>
    <dgm:cxn modelId="{D6DB01A4-A2A8-4166-8A76-59870CE83D29}" type="presParOf" srcId="{1F69D2DF-2C94-4B1F-A88F-5D5BDEBED03D}" destId="{5F946588-6BF8-4F9B-BE7E-15786D46971D}" srcOrd="0" destOrd="0" presId="urn:microsoft.com/office/officeart/2005/8/layout/bProcess4"/>
    <dgm:cxn modelId="{5E7FE546-C3C7-4B2A-9FA0-A63B202E9206}" type="presParOf" srcId="{1F69D2DF-2C94-4B1F-A88F-5D5BDEBED03D}" destId="{D2EA0936-CDF3-4CE1-A283-AA88EED73E8F}" srcOrd="1" destOrd="0" presId="urn:microsoft.com/office/officeart/2005/8/layout/bProcess4"/>
    <dgm:cxn modelId="{6406BC37-018A-4706-A537-ECC12C47E5E8}" type="presParOf" srcId="{AA7CCB0A-BE3A-4511-8D33-141CE27E4AEA}" destId="{264CE3FB-865A-4B70-8B3E-52FED77128A9}" srcOrd="7" destOrd="0" presId="urn:microsoft.com/office/officeart/2005/8/layout/bProcess4"/>
    <dgm:cxn modelId="{8AAFC291-17B4-4F4E-A660-45993F467B4B}" type="presParOf" srcId="{AA7CCB0A-BE3A-4511-8D33-141CE27E4AEA}" destId="{79F535F9-17FA-4D16-BC76-55596173DEDB}" srcOrd="8" destOrd="0" presId="urn:microsoft.com/office/officeart/2005/8/layout/bProcess4"/>
    <dgm:cxn modelId="{248F2408-2D70-45A4-BB99-0B5A84930C69}" type="presParOf" srcId="{79F535F9-17FA-4D16-BC76-55596173DEDB}" destId="{15146EDD-A936-42E7-B54F-48A1180F07E8}" srcOrd="0" destOrd="0" presId="urn:microsoft.com/office/officeart/2005/8/layout/bProcess4"/>
    <dgm:cxn modelId="{F1C22896-983D-4391-996A-783300011AE7}" type="presParOf" srcId="{79F535F9-17FA-4D16-BC76-55596173DEDB}" destId="{A4D0C51D-777E-4DA0-A817-C5D98F2DEC13}" srcOrd="1" destOrd="0" presId="urn:microsoft.com/office/officeart/2005/8/layout/bProcess4"/>
    <dgm:cxn modelId="{574775B2-93AA-49EF-A1AC-C91EFA938213}" type="presParOf" srcId="{AA7CCB0A-BE3A-4511-8D33-141CE27E4AEA}" destId="{D62CE075-672A-40C1-9D0E-226DBAD5029D}" srcOrd="9" destOrd="0" presId="urn:microsoft.com/office/officeart/2005/8/layout/bProcess4"/>
    <dgm:cxn modelId="{3CD9AC1A-2E9B-4F0B-AAB7-FE823CEAF703}" type="presParOf" srcId="{AA7CCB0A-BE3A-4511-8D33-141CE27E4AEA}" destId="{800BC0E6-C546-46A3-A9A4-E382EF47D052}" srcOrd="10" destOrd="0" presId="urn:microsoft.com/office/officeart/2005/8/layout/bProcess4"/>
    <dgm:cxn modelId="{6AC7EE1E-F226-4FD2-9FAF-69CFA3AC52D5}" type="presParOf" srcId="{800BC0E6-C546-46A3-A9A4-E382EF47D052}" destId="{A78C4BDA-5B2C-4A5D-AF55-A7DD6C55587B}" srcOrd="0" destOrd="0" presId="urn:microsoft.com/office/officeart/2005/8/layout/bProcess4"/>
    <dgm:cxn modelId="{35FE070A-30AC-45BD-B770-0D232D5F712C}" type="presParOf" srcId="{800BC0E6-C546-46A3-A9A4-E382EF47D052}" destId="{82BDC6F4-D72B-442D-B16F-96FEADEE733E}" srcOrd="1" destOrd="0" presId="urn:microsoft.com/office/officeart/2005/8/layout/bProcess4"/>
    <dgm:cxn modelId="{A1F63C2A-EE8A-4A7B-8647-F9C4BE059DC4}" type="presParOf" srcId="{AA7CCB0A-BE3A-4511-8D33-141CE27E4AEA}" destId="{EE66CD81-6FA4-4F43-A6CB-DA5722A72C5B}" srcOrd="11" destOrd="0" presId="urn:microsoft.com/office/officeart/2005/8/layout/bProcess4"/>
    <dgm:cxn modelId="{F80075D6-110F-410E-B30F-E0D2C9412AB0}" type="presParOf" srcId="{AA7CCB0A-BE3A-4511-8D33-141CE27E4AEA}" destId="{3741A5B4-E348-426D-9116-6B2DA7A0B2A0}" srcOrd="12" destOrd="0" presId="urn:microsoft.com/office/officeart/2005/8/layout/bProcess4"/>
    <dgm:cxn modelId="{D19DA6BA-AC9C-4FD7-9BF9-DE3FD9315C2D}" type="presParOf" srcId="{3741A5B4-E348-426D-9116-6B2DA7A0B2A0}" destId="{1D667F47-8D08-4EDF-A7E8-F18FF67FF99E}" srcOrd="0" destOrd="0" presId="urn:microsoft.com/office/officeart/2005/8/layout/bProcess4"/>
    <dgm:cxn modelId="{927CB563-8B7E-4678-BBA3-02E3AC3C0341}" type="presParOf" srcId="{3741A5B4-E348-426D-9116-6B2DA7A0B2A0}" destId="{9EA3AB0A-68B8-4E65-B6AC-2FC5C902D804}" srcOrd="1" destOrd="0" presId="urn:microsoft.com/office/officeart/2005/8/layout/bProcess4"/>
    <dgm:cxn modelId="{1A594B76-FB28-428D-8313-83FA380F5126}" type="presParOf" srcId="{AA7CCB0A-BE3A-4511-8D33-141CE27E4AEA}" destId="{5BC4E86A-08FA-402B-A37D-136CAD5504B6}" srcOrd="13" destOrd="0" presId="urn:microsoft.com/office/officeart/2005/8/layout/bProcess4"/>
    <dgm:cxn modelId="{2042B4ED-85C5-453C-ACDC-3288ADECFF75}" type="presParOf" srcId="{AA7CCB0A-BE3A-4511-8D33-141CE27E4AEA}" destId="{2429DD75-A93A-49B2-9AAA-100C0CDB845F}" srcOrd="14" destOrd="0" presId="urn:microsoft.com/office/officeart/2005/8/layout/bProcess4"/>
    <dgm:cxn modelId="{4F968256-E31A-4F4F-837A-DA2BA0918D93}" type="presParOf" srcId="{2429DD75-A93A-49B2-9AAA-100C0CDB845F}" destId="{6C485DF3-C973-4479-8D10-5E35E9EF7A27}" srcOrd="0" destOrd="0" presId="urn:microsoft.com/office/officeart/2005/8/layout/bProcess4"/>
    <dgm:cxn modelId="{8C7B9206-1877-4FAA-B5A0-9A88874A6B0B}" type="presParOf" srcId="{2429DD75-A93A-49B2-9AAA-100C0CDB845F}" destId="{B2A3B50B-89AD-4845-B023-C0ED7E56C609}" srcOrd="1" destOrd="0" presId="urn:microsoft.com/office/officeart/2005/8/layout/bProcess4"/>
    <dgm:cxn modelId="{A49F1FF8-C21F-41C9-AA36-A6CD649BA7DD}" type="presParOf" srcId="{AA7CCB0A-BE3A-4511-8D33-141CE27E4AEA}" destId="{75B8F496-C4ED-4F95-A5FC-870C49C00378}" srcOrd="15" destOrd="0" presId="urn:microsoft.com/office/officeart/2005/8/layout/bProcess4"/>
    <dgm:cxn modelId="{1F73463E-CEA5-4343-AEB8-70B8ABB5124A}" type="presParOf" srcId="{AA7CCB0A-BE3A-4511-8D33-141CE27E4AEA}" destId="{CD12C67F-4E99-4E98-8F06-BD1619AE90A1}" srcOrd="16" destOrd="0" presId="urn:microsoft.com/office/officeart/2005/8/layout/bProcess4"/>
    <dgm:cxn modelId="{BD3A82CE-8BA1-4D16-9356-EADA03268BBC}" type="presParOf" srcId="{CD12C67F-4E99-4E98-8F06-BD1619AE90A1}" destId="{1AE90B10-6C11-42D6-9040-1B399831699A}" srcOrd="0" destOrd="0" presId="urn:microsoft.com/office/officeart/2005/8/layout/bProcess4"/>
    <dgm:cxn modelId="{AD098EBF-E671-4066-AF7D-E021DBAE745E}" type="presParOf" srcId="{CD12C67F-4E99-4E98-8F06-BD1619AE90A1}" destId="{D630DE3E-BAD3-4792-82F7-F9ACA1C2DE60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A4CAE8-4051-4E52-8206-7921EDB6CA4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29E8A3C1-0254-4842-B805-2CE66F0960C4}">
      <dgm:prSet phldrT="[Szöveg]"/>
      <dgm:spPr/>
      <dgm:t>
        <a:bodyPr/>
        <a:lstStyle/>
        <a:p>
          <a:r>
            <a:rPr lang="hu-HU" dirty="0" smtClean="0"/>
            <a:t>Ügyfélélmény</a:t>
          </a:r>
          <a:endParaRPr lang="hu-HU" dirty="0"/>
        </a:p>
      </dgm:t>
    </dgm:pt>
    <dgm:pt modelId="{13A97D74-2F26-4D83-BC64-F553F5781889}" type="parTrans" cxnId="{CEAA1CBD-325D-4B61-855D-462BDF7239C9}">
      <dgm:prSet/>
      <dgm:spPr/>
      <dgm:t>
        <a:bodyPr/>
        <a:lstStyle/>
        <a:p>
          <a:endParaRPr lang="hu-HU"/>
        </a:p>
      </dgm:t>
    </dgm:pt>
    <dgm:pt modelId="{79B41746-3E85-452C-B133-8D0891BD7702}" type="sibTrans" cxnId="{CEAA1CBD-325D-4B61-855D-462BDF7239C9}">
      <dgm:prSet/>
      <dgm:spPr/>
      <dgm:t>
        <a:bodyPr/>
        <a:lstStyle/>
        <a:p>
          <a:endParaRPr lang="hu-HU"/>
        </a:p>
      </dgm:t>
    </dgm:pt>
    <dgm:pt modelId="{178354F3-0DC1-48D8-97A5-D64A42E03CFF}">
      <dgm:prSet phldrT="[Szöveg]"/>
      <dgm:spPr/>
      <dgm:t>
        <a:bodyPr/>
        <a:lstStyle/>
        <a:p>
          <a:r>
            <a:rPr lang="hu-HU" dirty="0" smtClean="0"/>
            <a:t>Visszajelzés</a:t>
          </a:r>
          <a:endParaRPr lang="hu-HU" dirty="0"/>
        </a:p>
      </dgm:t>
    </dgm:pt>
    <dgm:pt modelId="{E60E5CEB-7607-4B3E-9F94-AE0851F533ED}" type="parTrans" cxnId="{A42B8C7B-0EBD-479E-B85C-45291CCC634F}">
      <dgm:prSet/>
      <dgm:spPr/>
      <dgm:t>
        <a:bodyPr/>
        <a:lstStyle/>
        <a:p>
          <a:endParaRPr lang="hu-HU"/>
        </a:p>
      </dgm:t>
    </dgm:pt>
    <dgm:pt modelId="{EFDD2146-9F87-447B-9989-144FCED6DE6E}" type="sibTrans" cxnId="{A42B8C7B-0EBD-479E-B85C-45291CCC634F}">
      <dgm:prSet/>
      <dgm:spPr/>
      <dgm:t>
        <a:bodyPr/>
        <a:lstStyle/>
        <a:p>
          <a:endParaRPr lang="hu-HU"/>
        </a:p>
      </dgm:t>
    </dgm:pt>
    <dgm:pt modelId="{1540B929-B4EC-4083-BFE3-3A3753507808}">
      <dgm:prSet phldrT="[Szöveg]"/>
      <dgm:spPr/>
      <dgm:t>
        <a:bodyPr/>
        <a:lstStyle/>
        <a:p>
          <a:r>
            <a:rPr lang="hu-HU" dirty="0" smtClean="0"/>
            <a:t>Szolgáltatások</a:t>
          </a:r>
          <a:endParaRPr lang="hu-HU" dirty="0"/>
        </a:p>
      </dgm:t>
    </dgm:pt>
    <dgm:pt modelId="{5297C2D6-3B4F-4B93-9CC3-9A4F16BD016B}" type="parTrans" cxnId="{CFFAD3A8-7DDC-4AD3-A8A0-61A2916BB00B}">
      <dgm:prSet/>
      <dgm:spPr/>
      <dgm:t>
        <a:bodyPr/>
        <a:lstStyle/>
        <a:p>
          <a:endParaRPr lang="hu-HU"/>
        </a:p>
      </dgm:t>
    </dgm:pt>
    <dgm:pt modelId="{AC33A3B9-4081-457B-B054-D7290F408E5D}" type="sibTrans" cxnId="{CFFAD3A8-7DDC-4AD3-A8A0-61A2916BB00B}">
      <dgm:prSet/>
      <dgm:spPr/>
      <dgm:t>
        <a:bodyPr/>
        <a:lstStyle/>
        <a:p>
          <a:endParaRPr lang="hu-HU"/>
        </a:p>
      </dgm:t>
    </dgm:pt>
    <dgm:pt modelId="{52F15056-0027-4CBD-B3C7-8848365201A5}">
      <dgm:prSet phldrT="[Szöveg]"/>
      <dgm:spPr/>
      <dgm:t>
        <a:bodyPr/>
        <a:lstStyle/>
        <a:p>
          <a:r>
            <a:rPr lang="hu-HU" dirty="0" smtClean="0"/>
            <a:t>Termék portfólió</a:t>
          </a:r>
          <a:endParaRPr lang="hu-HU" dirty="0"/>
        </a:p>
      </dgm:t>
    </dgm:pt>
    <dgm:pt modelId="{EFA4FE5D-C19E-488B-9105-A6400C90CB84}" type="parTrans" cxnId="{C39EAAB2-33D2-4E8F-99E6-3C9D38849336}">
      <dgm:prSet/>
      <dgm:spPr/>
      <dgm:t>
        <a:bodyPr/>
        <a:lstStyle/>
        <a:p>
          <a:endParaRPr lang="hu-HU"/>
        </a:p>
      </dgm:t>
    </dgm:pt>
    <dgm:pt modelId="{5B7CB9DB-0B20-432C-900B-DEA07316B240}" type="sibTrans" cxnId="{C39EAAB2-33D2-4E8F-99E6-3C9D38849336}">
      <dgm:prSet/>
      <dgm:spPr/>
      <dgm:t>
        <a:bodyPr/>
        <a:lstStyle/>
        <a:p>
          <a:endParaRPr lang="hu-HU"/>
        </a:p>
      </dgm:t>
    </dgm:pt>
    <dgm:pt modelId="{15EA19C5-9D12-4DCE-BF93-93CC37255D75}">
      <dgm:prSet phldrT="[Szöveg]"/>
      <dgm:spPr/>
      <dgm:t>
        <a:bodyPr/>
        <a:lstStyle/>
        <a:p>
          <a:r>
            <a:rPr lang="hu-HU" dirty="0" smtClean="0"/>
            <a:t>Ügyfélélmény</a:t>
          </a:r>
          <a:endParaRPr lang="hu-HU" dirty="0"/>
        </a:p>
      </dgm:t>
    </dgm:pt>
    <dgm:pt modelId="{9142DBC9-26E4-4FFF-929A-CDBE322E5A36}" type="parTrans" cxnId="{30576548-648F-4E06-A289-2BFC4CE6E249}">
      <dgm:prSet/>
      <dgm:spPr/>
      <dgm:t>
        <a:bodyPr/>
        <a:lstStyle/>
        <a:p>
          <a:endParaRPr lang="hu-HU"/>
        </a:p>
      </dgm:t>
    </dgm:pt>
    <dgm:pt modelId="{E0FC36E8-5F22-4AF5-8076-B85C1E18A9D0}" type="sibTrans" cxnId="{30576548-648F-4E06-A289-2BFC4CE6E249}">
      <dgm:prSet/>
      <dgm:spPr/>
      <dgm:t>
        <a:bodyPr/>
        <a:lstStyle/>
        <a:p>
          <a:endParaRPr lang="hu-HU"/>
        </a:p>
      </dgm:t>
    </dgm:pt>
    <dgm:pt modelId="{56D1EEC8-E974-434A-BE04-BC55BF7BAC8E}" type="pres">
      <dgm:prSet presAssocID="{BDA4CAE8-4051-4E52-8206-7921EDB6CA4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7BF9143E-3C00-4659-A512-43EC93C89C71}" type="pres">
      <dgm:prSet presAssocID="{BDA4CAE8-4051-4E52-8206-7921EDB6CA40}" presName="cycle" presStyleCnt="0"/>
      <dgm:spPr/>
    </dgm:pt>
    <dgm:pt modelId="{0355FDB5-1CEC-479F-9841-7EC565D7D0E4}" type="pres">
      <dgm:prSet presAssocID="{29E8A3C1-0254-4842-B805-2CE66F0960C4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94CD4C6-9F01-45B2-85FE-755C4BB5629E}" type="pres">
      <dgm:prSet presAssocID="{79B41746-3E85-452C-B133-8D0891BD7702}" presName="sibTransFirstNode" presStyleLbl="bgShp" presStyleIdx="0" presStyleCnt="1"/>
      <dgm:spPr/>
      <dgm:t>
        <a:bodyPr/>
        <a:lstStyle/>
        <a:p>
          <a:endParaRPr lang="hu-HU"/>
        </a:p>
      </dgm:t>
    </dgm:pt>
    <dgm:pt modelId="{460DAE5A-5937-4F8F-BD43-E5DCE5488358}" type="pres">
      <dgm:prSet presAssocID="{178354F3-0DC1-48D8-97A5-D64A42E03CFF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13E677F-D3C9-4DAD-9D6E-1AE87610E273}" type="pres">
      <dgm:prSet presAssocID="{1540B929-B4EC-4083-BFE3-3A3753507808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F3BEA7A-5A8F-4DAA-BD08-E0E185EB514C}" type="pres">
      <dgm:prSet presAssocID="{52F15056-0027-4CBD-B3C7-8848365201A5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8738CCE-2B9B-4D48-9A9E-A7A3B9A3B5D6}" type="pres">
      <dgm:prSet presAssocID="{15EA19C5-9D12-4DCE-BF93-93CC37255D75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30576548-648F-4E06-A289-2BFC4CE6E249}" srcId="{BDA4CAE8-4051-4E52-8206-7921EDB6CA40}" destId="{15EA19C5-9D12-4DCE-BF93-93CC37255D75}" srcOrd="4" destOrd="0" parTransId="{9142DBC9-26E4-4FFF-929A-CDBE322E5A36}" sibTransId="{E0FC36E8-5F22-4AF5-8076-B85C1E18A9D0}"/>
    <dgm:cxn modelId="{9D80461E-60EA-48E2-80C0-F9FE022DBF4F}" type="presOf" srcId="{BDA4CAE8-4051-4E52-8206-7921EDB6CA40}" destId="{56D1EEC8-E974-434A-BE04-BC55BF7BAC8E}" srcOrd="0" destOrd="0" presId="urn:microsoft.com/office/officeart/2005/8/layout/cycle3"/>
    <dgm:cxn modelId="{DC9AE6F0-9963-472C-BA9C-A2FB1DAC7634}" type="presOf" srcId="{178354F3-0DC1-48D8-97A5-D64A42E03CFF}" destId="{460DAE5A-5937-4F8F-BD43-E5DCE5488358}" srcOrd="0" destOrd="0" presId="urn:microsoft.com/office/officeart/2005/8/layout/cycle3"/>
    <dgm:cxn modelId="{0AECEE10-E8B5-4509-B1C1-923AD9B4700D}" type="presOf" srcId="{52F15056-0027-4CBD-B3C7-8848365201A5}" destId="{1F3BEA7A-5A8F-4DAA-BD08-E0E185EB514C}" srcOrd="0" destOrd="0" presId="urn:microsoft.com/office/officeart/2005/8/layout/cycle3"/>
    <dgm:cxn modelId="{EAA96A61-9E90-4174-BE72-8DFF7204663E}" type="presOf" srcId="{29E8A3C1-0254-4842-B805-2CE66F0960C4}" destId="{0355FDB5-1CEC-479F-9841-7EC565D7D0E4}" srcOrd="0" destOrd="0" presId="urn:microsoft.com/office/officeart/2005/8/layout/cycle3"/>
    <dgm:cxn modelId="{CEAA1CBD-325D-4B61-855D-462BDF7239C9}" srcId="{BDA4CAE8-4051-4E52-8206-7921EDB6CA40}" destId="{29E8A3C1-0254-4842-B805-2CE66F0960C4}" srcOrd="0" destOrd="0" parTransId="{13A97D74-2F26-4D83-BC64-F553F5781889}" sibTransId="{79B41746-3E85-452C-B133-8D0891BD7702}"/>
    <dgm:cxn modelId="{C39EAAB2-33D2-4E8F-99E6-3C9D38849336}" srcId="{BDA4CAE8-4051-4E52-8206-7921EDB6CA40}" destId="{52F15056-0027-4CBD-B3C7-8848365201A5}" srcOrd="3" destOrd="0" parTransId="{EFA4FE5D-C19E-488B-9105-A6400C90CB84}" sibTransId="{5B7CB9DB-0B20-432C-900B-DEA07316B240}"/>
    <dgm:cxn modelId="{A42B8C7B-0EBD-479E-B85C-45291CCC634F}" srcId="{BDA4CAE8-4051-4E52-8206-7921EDB6CA40}" destId="{178354F3-0DC1-48D8-97A5-D64A42E03CFF}" srcOrd="1" destOrd="0" parTransId="{E60E5CEB-7607-4B3E-9F94-AE0851F533ED}" sibTransId="{EFDD2146-9F87-447B-9989-144FCED6DE6E}"/>
    <dgm:cxn modelId="{CFFAD3A8-7DDC-4AD3-A8A0-61A2916BB00B}" srcId="{BDA4CAE8-4051-4E52-8206-7921EDB6CA40}" destId="{1540B929-B4EC-4083-BFE3-3A3753507808}" srcOrd="2" destOrd="0" parTransId="{5297C2D6-3B4F-4B93-9CC3-9A4F16BD016B}" sibTransId="{AC33A3B9-4081-457B-B054-D7290F408E5D}"/>
    <dgm:cxn modelId="{1A4A8501-5CF0-4985-A225-7DE1966C09CA}" type="presOf" srcId="{1540B929-B4EC-4083-BFE3-3A3753507808}" destId="{213E677F-D3C9-4DAD-9D6E-1AE87610E273}" srcOrd="0" destOrd="0" presId="urn:microsoft.com/office/officeart/2005/8/layout/cycle3"/>
    <dgm:cxn modelId="{1B056283-A05C-47E3-81BD-EF95BD8C35E8}" type="presOf" srcId="{79B41746-3E85-452C-B133-8D0891BD7702}" destId="{794CD4C6-9F01-45B2-85FE-755C4BB5629E}" srcOrd="0" destOrd="0" presId="urn:microsoft.com/office/officeart/2005/8/layout/cycle3"/>
    <dgm:cxn modelId="{4AC63476-B2DE-482F-8247-BB20F24163EF}" type="presOf" srcId="{15EA19C5-9D12-4DCE-BF93-93CC37255D75}" destId="{48738CCE-2B9B-4D48-9A9E-A7A3B9A3B5D6}" srcOrd="0" destOrd="0" presId="urn:microsoft.com/office/officeart/2005/8/layout/cycle3"/>
    <dgm:cxn modelId="{EECA5802-5C92-49F1-B99C-34C7CFAEC3D6}" type="presParOf" srcId="{56D1EEC8-E974-434A-BE04-BC55BF7BAC8E}" destId="{7BF9143E-3C00-4659-A512-43EC93C89C71}" srcOrd="0" destOrd="0" presId="urn:microsoft.com/office/officeart/2005/8/layout/cycle3"/>
    <dgm:cxn modelId="{7F6B98E3-C6F1-4A63-8A13-D5B2B93ACD6B}" type="presParOf" srcId="{7BF9143E-3C00-4659-A512-43EC93C89C71}" destId="{0355FDB5-1CEC-479F-9841-7EC565D7D0E4}" srcOrd="0" destOrd="0" presId="urn:microsoft.com/office/officeart/2005/8/layout/cycle3"/>
    <dgm:cxn modelId="{DBA704C6-13D7-4B8C-AA33-B0E123B35C34}" type="presParOf" srcId="{7BF9143E-3C00-4659-A512-43EC93C89C71}" destId="{794CD4C6-9F01-45B2-85FE-755C4BB5629E}" srcOrd="1" destOrd="0" presId="urn:microsoft.com/office/officeart/2005/8/layout/cycle3"/>
    <dgm:cxn modelId="{78A50E24-3C12-405F-9004-3A005D4F151F}" type="presParOf" srcId="{7BF9143E-3C00-4659-A512-43EC93C89C71}" destId="{460DAE5A-5937-4F8F-BD43-E5DCE5488358}" srcOrd="2" destOrd="0" presId="urn:microsoft.com/office/officeart/2005/8/layout/cycle3"/>
    <dgm:cxn modelId="{EC8C195D-17F9-4F87-8AA9-7FCCC79EAA13}" type="presParOf" srcId="{7BF9143E-3C00-4659-A512-43EC93C89C71}" destId="{213E677F-D3C9-4DAD-9D6E-1AE87610E273}" srcOrd="3" destOrd="0" presId="urn:microsoft.com/office/officeart/2005/8/layout/cycle3"/>
    <dgm:cxn modelId="{81219157-A41E-4703-87F9-8D083A98E4AF}" type="presParOf" srcId="{7BF9143E-3C00-4659-A512-43EC93C89C71}" destId="{1F3BEA7A-5A8F-4DAA-BD08-E0E185EB514C}" srcOrd="4" destOrd="0" presId="urn:microsoft.com/office/officeart/2005/8/layout/cycle3"/>
    <dgm:cxn modelId="{0E62D620-B66C-49FD-9951-6F4C6438E3D3}" type="presParOf" srcId="{7BF9143E-3C00-4659-A512-43EC93C89C71}" destId="{48738CCE-2B9B-4D48-9A9E-A7A3B9A3B5D6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722B0-D424-4C78-95BF-60959A2352C6}">
      <dsp:nvSpPr>
        <dsp:cNvPr id="0" name=""/>
        <dsp:cNvSpPr/>
      </dsp:nvSpPr>
      <dsp:spPr>
        <a:xfrm>
          <a:off x="2380505" y="237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Vásárló</a:t>
          </a:r>
          <a:endParaRPr lang="hu-HU" sz="1500" kern="1200" dirty="0"/>
        </a:p>
      </dsp:txBody>
      <dsp:txXfrm>
        <a:off x="2422865" y="44730"/>
        <a:ext cx="1250268" cy="783022"/>
      </dsp:txXfrm>
    </dsp:sp>
    <dsp:sp modelId="{786D37BA-7FAB-46A8-A629-9B265A5BEAA8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578672" y="220630"/>
              </a:moveTo>
              <a:arcTo wR="1732594" hR="1732594" stAng="17953853" swAng="12108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6002FA-44DE-4B93-8D0C-1DF709CB8A3F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Visszajelzés</a:t>
          </a:r>
          <a:endParaRPr lang="hu-HU" sz="1500" kern="1200" dirty="0"/>
        </a:p>
      </dsp:txBody>
      <dsp:txXfrm>
        <a:off x="4070661" y="1241923"/>
        <a:ext cx="1250268" cy="783022"/>
      </dsp:txXfrm>
    </dsp:sp>
    <dsp:sp modelId="{E374EBA8-F87D-42A4-AEC4-F5EA5CB8A2CD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1025" y="1852639"/>
              </a:moveTo>
              <a:arcTo wR="1732594" hR="1732594" stAng="21838381" swAng="135921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14A705-25A9-4624-BC20-B296089CB38E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Szolgáltatás</a:t>
          </a:r>
          <a:endParaRPr lang="hu-HU" sz="1500" kern="1200" dirty="0"/>
        </a:p>
      </dsp:txBody>
      <dsp:txXfrm>
        <a:off x="3441259" y="3179023"/>
        <a:ext cx="1250268" cy="783022"/>
      </dsp:txXfrm>
    </dsp:sp>
    <dsp:sp modelId="{AD2C6E41-E351-48AC-AAF4-5259D7CA4AB8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1945042" y="3452114"/>
              </a:moveTo>
              <a:arcTo wR="1732594" hR="1732594" stAng="4977406" swAng="8451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9FA6C7-D63D-4471-9DC9-11D5F5DA7321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Termék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portfólió</a:t>
          </a:r>
          <a:endParaRPr lang="hu-HU" sz="1500" kern="1200" dirty="0"/>
        </a:p>
      </dsp:txBody>
      <dsp:txXfrm>
        <a:off x="1404472" y="3179023"/>
        <a:ext cx="1250268" cy="783022"/>
      </dsp:txXfrm>
    </dsp:sp>
    <dsp:sp modelId="{6197ECDD-3FDA-4DCD-A759-B1F2BA4F3D1A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183747" y="2509097"/>
              </a:moveTo>
              <a:arcTo wR="1732594" hR="1732594" stAng="9202406" swAng="135921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5F8242-EE83-4EC3-9699-A53430CB8A13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/>
            <a:t>Ügyfélélmény</a:t>
          </a:r>
          <a:endParaRPr lang="hu-HU" sz="1500" kern="1200" dirty="0"/>
        </a:p>
      </dsp:txBody>
      <dsp:txXfrm>
        <a:off x="775070" y="1241923"/>
        <a:ext cx="1250268" cy="783022"/>
      </dsp:txXfrm>
    </dsp:sp>
    <dsp:sp modelId="{9FC70D8B-746B-4ABE-A43E-5FB22DB01A22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416846" y="605345"/>
              </a:moveTo>
              <a:arcTo wR="1732594" hR="1732594" stAng="13235271" swAng="12108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C3BED-5DD3-4F72-BAC2-E0162D6B03AF}">
      <dsp:nvSpPr>
        <dsp:cNvPr id="0" name=""/>
        <dsp:cNvSpPr/>
      </dsp:nvSpPr>
      <dsp:spPr>
        <a:xfrm>
          <a:off x="2571" y="634058"/>
          <a:ext cx="2507456" cy="9394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smtClean="0"/>
            <a:t>Sör választék</a:t>
          </a:r>
          <a:endParaRPr lang="hu-HU" sz="2600" kern="1200" dirty="0"/>
        </a:p>
      </dsp:txBody>
      <dsp:txXfrm>
        <a:off x="2571" y="634058"/>
        <a:ext cx="2507456" cy="939436"/>
      </dsp:txXfrm>
    </dsp:sp>
    <dsp:sp modelId="{6B3A9C9C-17BF-4C70-8BA6-EB65FC801819}">
      <dsp:nvSpPr>
        <dsp:cNvPr id="0" name=""/>
        <dsp:cNvSpPr/>
      </dsp:nvSpPr>
      <dsp:spPr>
        <a:xfrm>
          <a:off x="2571" y="1573495"/>
          <a:ext cx="2507456" cy="2318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600" kern="1200" dirty="0" smtClean="0"/>
            <a:t>Magyar kézműves és kisipari sörök </a:t>
          </a:r>
          <a:br>
            <a:rPr lang="hu-HU" sz="2600" kern="1200" dirty="0" smtClean="0"/>
          </a:br>
          <a:r>
            <a:rPr lang="hu-HU" sz="2600" kern="1200" dirty="0" smtClean="0"/>
            <a:t>(pl. Palóc sör)</a:t>
          </a:r>
          <a:endParaRPr lang="hu-H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600" kern="1200" dirty="0" smtClean="0"/>
            <a:t>Egyéb sörök</a:t>
          </a:r>
          <a:endParaRPr lang="hu-HU" sz="2600" kern="1200" dirty="0"/>
        </a:p>
      </dsp:txBody>
      <dsp:txXfrm>
        <a:off x="2571" y="1573495"/>
        <a:ext cx="2507456" cy="2318409"/>
      </dsp:txXfrm>
    </dsp:sp>
    <dsp:sp modelId="{1B7C52ED-CDA8-4386-A0DC-CEC0708EAE75}">
      <dsp:nvSpPr>
        <dsp:cNvPr id="0" name=""/>
        <dsp:cNvSpPr/>
      </dsp:nvSpPr>
      <dsp:spPr>
        <a:xfrm>
          <a:off x="2861071" y="634058"/>
          <a:ext cx="2507456" cy="9394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smtClean="0"/>
            <a:t>Egyéb alkoholos italok</a:t>
          </a:r>
          <a:endParaRPr lang="hu-HU" sz="2600" kern="1200" dirty="0"/>
        </a:p>
      </dsp:txBody>
      <dsp:txXfrm>
        <a:off x="2861071" y="634058"/>
        <a:ext cx="2507456" cy="939436"/>
      </dsp:txXfrm>
    </dsp:sp>
    <dsp:sp modelId="{E3D5D5BD-CFB8-4623-97FD-E84692C93E6C}">
      <dsp:nvSpPr>
        <dsp:cNvPr id="0" name=""/>
        <dsp:cNvSpPr/>
      </dsp:nvSpPr>
      <dsp:spPr>
        <a:xfrm>
          <a:off x="2861071" y="1573495"/>
          <a:ext cx="2507456" cy="2318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600" kern="1200" dirty="0" smtClean="0"/>
            <a:t>Minőségi magyar borok</a:t>
          </a:r>
          <a:endParaRPr lang="hu-H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600" kern="1200" dirty="0" smtClean="0"/>
            <a:t>Népszerű tömény szeszek</a:t>
          </a:r>
          <a:endParaRPr lang="hu-HU" sz="2600" kern="1200" dirty="0"/>
        </a:p>
      </dsp:txBody>
      <dsp:txXfrm>
        <a:off x="2861071" y="1573495"/>
        <a:ext cx="2507456" cy="2318409"/>
      </dsp:txXfrm>
    </dsp:sp>
    <dsp:sp modelId="{753CF1F4-05B4-4597-B792-EAED65B5BA0F}">
      <dsp:nvSpPr>
        <dsp:cNvPr id="0" name=""/>
        <dsp:cNvSpPr/>
      </dsp:nvSpPr>
      <dsp:spPr>
        <a:xfrm>
          <a:off x="5719571" y="634058"/>
          <a:ext cx="2507456" cy="9394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600" kern="1200" dirty="0" smtClean="0"/>
            <a:t>Alkoholmentes italok</a:t>
          </a:r>
          <a:endParaRPr lang="hu-HU" sz="2600" kern="1200" dirty="0"/>
        </a:p>
      </dsp:txBody>
      <dsp:txXfrm>
        <a:off x="5719571" y="634058"/>
        <a:ext cx="2507456" cy="939436"/>
      </dsp:txXfrm>
    </dsp:sp>
    <dsp:sp modelId="{C7B38136-509F-407F-A503-D76D0E28412E}">
      <dsp:nvSpPr>
        <dsp:cNvPr id="0" name=""/>
        <dsp:cNvSpPr/>
      </dsp:nvSpPr>
      <dsp:spPr>
        <a:xfrm>
          <a:off x="5719571" y="1573495"/>
          <a:ext cx="2507456" cy="2318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600" kern="1200" dirty="0" smtClean="0"/>
            <a:t>Szénsavas üdítőitalok</a:t>
          </a:r>
          <a:endParaRPr lang="hu-H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600" kern="1200" dirty="0" smtClean="0"/>
            <a:t>Rostos üdítőitalok</a:t>
          </a:r>
          <a:endParaRPr lang="hu-H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600" kern="1200" dirty="0" smtClean="0"/>
            <a:t>Ásványvíz</a:t>
          </a:r>
          <a:endParaRPr lang="hu-HU" sz="2600" kern="1200" dirty="0"/>
        </a:p>
      </dsp:txBody>
      <dsp:txXfrm>
        <a:off x="5719571" y="1573495"/>
        <a:ext cx="2507456" cy="2318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CCDA20-9988-44A5-8015-2E9C14DBCE3D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1DD3CE-F29C-45EA-A7BA-D4B381606C7D}">
      <dsp:nvSpPr>
        <dsp:cNvPr id="0" name=""/>
        <dsp:cNvSpPr/>
      </dsp:nvSpPr>
      <dsp:spPr>
        <a:xfrm>
          <a:off x="0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 smtClean="0"/>
            <a:t>Jelenállapot</a:t>
          </a:r>
          <a:r>
            <a:rPr lang="hu-HU" sz="3400" kern="1200" dirty="0" smtClean="0"/>
            <a:t/>
          </a:r>
          <a:br>
            <a:rPr lang="hu-HU" sz="3400" kern="1200" dirty="0" smtClean="0"/>
          </a:br>
          <a:endParaRPr lang="hu-HU" sz="2000" kern="1200" dirty="0"/>
        </a:p>
      </dsp:txBody>
      <dsp:txXfrm>
        <a:off x="88376" y="1446164"/>
        <a:ext cx="2292128" cy="1633633"/>
      </dsp:txXfrm>
    </dsp:sp>
    <dsp:sp modelId="{69D26976-97C2-45D6-8592-E00F90744FB1}">
      <dsp:nvSpPr>
        <dsp:cNvPr id="0" name=""/>
        <dsp:cNvSpPr/>
      </dsp:nvSpPr>
      <dsp:spPr>
        <a:xfrm>
          <a:off x="2880359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 smtClean="0"/>
            <a:t>Jövőkép</a:t>
          </a:r>
          <a:r>
            <a:rPr lang="hu-HU" sz="3300" kern="1200" dirty="0" smtClean="0"/>
            <a:t/>
          </a:r>
          <a:br>
            <a:rPr lang="hu-HU" sz="3300" kern="1200" dirty="0" smtClean="0"/>
          </a:br>
          <a:endParaRPr lang="hu-HU" sz="2000" kern="1200" dirty="0"/>
        </a:p>
      </dsp:txBody>
      <dsp:txXfrm>
        <a:off x="2968735" y="1446164"/>
        <a:ext cx="2292128" cy="1633633"/>
      </dsp:txXfrm>
    </dsp:sp>
    <dsp:sp modelId="{BDA9DCC0-252C-41E0-B0B4-89CC15B0F666}">
      <dsp:nvSpPr>
        <dsp:cNvPr id="0" name=""/>
        <dsp:cNvSpPr/>
      </dsp:nvSpPr>
      <dsp:spPr>
        <a:xfrm>
          <a:off x="5760720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 smtClean="0"/>
            <a:t>Akcióterv</a:t>
          </a:r>
          <a:r>
            <a:rPr lang="hu-HU" sz="3800" kern="1200" dirty="0" smtClean="0"/>
            <a:t/>
          </a:r>
          <a:br>
            <a:rPr lang="hu-HU" sz="3800" kern="1200" dirty="0" smtClean="0"/>
          </a:br>
          <a:endParaRPr lang="hu-HU" sz="2000" kern="1200" dirty="0"/>
        </a:p>
      </dsp:txBody>
      <dsp:txXfrm>
        <a:off x="5849096" y="1446164"/>
        <a:ext cx="2292128" cy="16336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278D8F-B195-4806-A631-5941320D123F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Szolgáltatás</a:t>
          </a:r>
          <a:endParaRPr lang="hu-HU" sz="2200" kern="1200" dirty="0"/>
        </a:p>
      </dsp:txBody>
      <dsp:txXfrm rot="5400000">
        <a:off x="0" y="0"/>
        <a:ext cx="3048000" cy="1524000"/>
      </dsp:txXfrm>
    </dsp:sp>
    <dsp:sp modelId="{B546D1BD-55E0-45DF-A521-5FADDAB5E448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Infrastruktúra</a:t>
          </a:r>
          <a:endParaRPr lang="hu-HU" sz="2200" kern="1200" dirty="0"/>
        </a:p>
      </dsp:txBody>
      <dsp:txXfrm>
        <a:off x="3048000" y="0"/>
        <a:ext cx="3048000" cy="1524000"/>
      </dsp:txXfrm>
    </dsp:sp>
    <dsp:sp modelId="{BAED83C0-DB77-4CEF-9DF3-B4F52BDEFE06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Termékportfólió</a:t>
          </a:r>
          <a:endParaRPr lang="hu-HU" sz="2200" kern="1200" dirty="0"/>
        </a:p>
      </dsp:txBody>
      <dsp:txXfrm rot="10800000">
        <a:off x="0" y="2539999"/>
        <a:ext cx="3048000" cy="1524000"/>
      </dsp:txXfrm>
    </dsp:sp>
    <dsp:sp modelId="{EE5ABD61-CF2E-4D24-A854-9F8F7B38EC50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err="1" smtClean="0"/>
            <a:t>asdf</a:t>
          </a:r>
          <a:endParaRPr lang="hu-HU" sz="2200" kern="1200" dirty="0"/>
        </a:p>
      </dsp:txBody>
      <dsp:txXfrm rot="-5400000">
        <a:off x="3048000" y="2539999"/>
        <a:ext cx="3048000" cy="1524000"/>
      </dsp:txXfrm>
    </dsp:sp>
    <dsp:sp modelId="{D1A89163-5CC7-49F9-AEE0-0CD6A43FB5A9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Ügyfélélmény</a:t>
          </a:r>
          <a:endParaRPr lang="hu-HU" sz="2200" kern="1200" dirty="0"/>
        </a:p>
      </dsp:txBody>
      <dsp:txXfrm>
        <a:off x="2183197" y="1573596"/>
        <a:ext cx="1729606" cy="9168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51C9E-18E8-4DDA-9D22-58800665E73F}">
      <dsp:nvSpPr>
        <dsp:cNvPr id="0" name=""/>
        <dsp:cNvSpPr/>
      </dsp:nvSpPr>
      <dsp:spPr>
        <a:xfrm>
          <a:off x="2983309" y="0"/>
          <a:ext cx="2262981" cy="226298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400" kern="1200" dirty="0" smtClean="0"/>
            <a:t>Szolgáltatás</a:t>
          </a:r>
          <a:endParaRPr lang="hu-HU" sz="1400" kern="1200" dirty="0"/>
        </a:p>
      </dsp:txBody>
      <dsp:txXfrm>
        <a:off x="3549054" y="1131491"/>
        <a:ext cx="1131491" cy="1131490"/>
      </dsp:txXfrm>
    </dsp:sp>
    <dsp:sp modelId="{14E6D165-5EA3-49C4-9A37-C4050613FC80}">
      <dsp:nvSpPr>
        <dsp:cNvPr id="0" name=""/>
        <dsp:cNvSpPr/>
      </dsp:nvSpPr>
      <dsp:spPr>
        <a:xfrm>
          <a:off x="1851818" y="2262981"/>
          <a:ext cx="2262981" cy="226298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400" kern="1200" dirty="0" smtClean="0"/>
            <a:t>Infrastruktúra</a:t>
          </a:r>
          <a:endParaRPr lang="hu-HU" sz="1400" kern="1200" dirty="0"/>
        </a:p>
      </dsp:txBody>
      <dsp:txXfrm>
        <a:off x="2417563" y="3394472"/>
        <a:ext cx="1131491" cy="1131490"/>
      </dsp:txXfrm>
    </dsp:sp>
    <dsp:sp modelId="{92EBFB2E-0BEF-4E85-9842-5863084BE281}">
      <dsp:nvSpPr>
        <dsp:cNvPr id="0" name=""/>
        <dsp:cNvSpPr/>
      </dsp:nvSpPr>
      <dsp:spPr>
        <a:xfrm rot="10800000">
          <a:off x="2983309" y="2262981"/>
          <a:ext cx="2262981" cy="2262981"/>
        </a:xfrm>
        <a:prstGeom prst="triangle">
          <a:avLst/>
        </a:prstGeom>
        <a:solidFill>
          <a:srgbClr val="C00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400" kern="1200" dirty="0" smtClean="0"/>
            <a:t>Ügyfélélmény</a:t>
          </a:r>
          <a:endParaRPr lang="hu-HU" sz="1400" kern="1200" dirty="0"/>
        </a:p>
      </dsp:txBody>
      <dsp:txXfrm rot="10800000">
        <a:off x="3549054" y="2262981"/>
        <a:ext cx="1131491" cy="1131490"/>
      </dsp:txXfrm>
    </dsp:sp>
    <dsp:sp modelId="{CEF28318-7F85-4BBF-8708-059FAEA23653}">
      <dsp:nvSpPr>
        <dsp:cNvPr id="0" name=""/>
        <dsp:cNvSpPr/>
      </dsp:nvSpPr>
      <dsp:spPr>
        <a:xfrm>
          <a:off x="4114800" y="2262981"/>
          <a:ext cx="2262981" cy="226298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400" kern="1200" dirty="0" smtClean="0"/>
            <a:t>Termék portfólió</a:t>
          </a:r>
          <a:endParaRPr lang="hu-HU" sz="1400" kern="1200" dirty="0"/>
        </a:p>
      </dsp:txBody>
      <dsp:txXfrm>
        <a:off x="4680545" y="3394472"/>
        <a:ext cx="1131491" cy="11314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21E7F1-F324-4F5A-ADCE-04F88526820B}">
      <dsp:nvSpPr>
        <dsp:cNvPr id="0" name=""/>
        <dsp:cNvSpPr/>
      </dsp:nvSpPr>
      <dsp:spPr>
        <a:xfrm rot="5400000">
          <a:off x="-194228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EEA466-6E85-4A80-86AD-2FFBB0D8EF2C}">
      <dsp:nvSpPr>
        <dsp:cNvPr id="0" name=""/>
        <dsp:cNvSpPr/>
      </dsp:nvSpPr>
      <dsp:spPr>
        <a:xfrm>
          <a:off x="173271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211121" y="39298"/>
        <a:ext cx="2078140" cy="1216604"/>
      </dsp:txXfrm>
    </dsp:sp>
    <dsp:sp modelId="{B7CC39AB-2618-496A-87A5-F1DC3DE771B4}">
      <dsp:nvSpPr>
        <dsp:cNvPr id="0" name=""/>
        <dsp:cNvSpPr/>
      </dsp:nvSpPr>
      <dsp:spPr>
        <a:xfrm rot="5400000">
          <a:off x="-194228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8AD890-7698-4CD6-83DE-32277B794CD4}">
      <dsp:nvSpPr>
        <dsp:cNvPr id="0" name=""/>
        <dsp:cNvSpPr/>
      </dsp:nvSpPr>
      <dsp:spPr>
        <a:xfrm>
          <a:off x="173271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211121" y="1654679"/>
        <a:ext cx="2078140" cy="1216604"/>
      </dsp:txXfrm>
    </dsp:sp>
    <dsp:sp modelId="{9C1963E0-337E-474E-896B-CE714C9316DA}">
      <dsp:nvSpPr>
        <dsp:cNvPr id="0" name=""/>
        <dsp:cNvSpPr/>
      </dsp:nvSpPr>
      <dsp:spPr>
        <a:xfrm>
          <a:off x="613461" y="3452304"/>
          <a:ext cx="2855186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52A1B-3C38-47D8-A1AC-CC126D2B7E23}">
      <dsp:nvSpPr>
        <dsp:cNvPr id="0" name=""/>
        <dsp:cNvSpPr/>
      </dsp:nvSpPr>
      <dsp:spPr>
        <a:xfrm>
          <a:off x="173271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211121" y="3270059"/>
        <a:ext cx="2078140" cy="1216604"/>
      </dsp:txXfrm>
    </dsp:sp>
    <dsp:sp modelId="{264CE3FB-865A-4B70-8B3E-52FED77128A9}">
      <dsp:nvSpPr>
        <dsp:cNvPr id="0" name=""/>
        <dsp:cNvSpPr/>
      </dsp:nvSpPr>
      <dsp:spPr>
        <a:xfrm rot="16200000">
          <a:off x="2670379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A0936-CDF3-4CE1-A283-AA88EED73E8F}">
      <dsp:nvSpPr>
        <dsp:cNvPr id="0" name=""/>
        <dsp:cNvSpPr/>
      </dsp:nvSpPr>
      <dsp:spPr>
        <a:xfrm>
          <a:off x="3037879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3075729" y="3270059"/>
        <a:ext cx="2078140" cy="1216604"/>
      </dsp:txXfrm>
    </dsp:sp>
    <dsp:sp modelId="{D62CE075-672A-40C1-9D0E-226DBAD5029D}">
      <dsp:nvSpPr>
        <dsp:cNvPr id="0" name=""/>
        <dsp:cNvSpPr/>
      </dsp:nvSpPr>
      <dsp:spPr>
        <a:xfrm rot="16200000">
          <a:off x="2670379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0C51D-777E-4DA0-A817-C5D98F2DEC13}">
      <dsp:nvSpPr>
        <dsp:cNvPr id="0" name=""/>
        <dsp:cNvSpPr/>
      </dsp:nvSpPr>
      <dsp:spPr>
        <a:xfrm>
          <a:off x="3037879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3075729" y="1654679"/>
        <a:ext cx="2078140" cy="1216604"/>
      </dsp:txXfrm>
    </dsp:sp>
    <dsp:sp modelId="{EE66CD81-6FA4-4F43-A6CB-DA5722A72C5B}">
      <dsp:nvSpPr>
        <dsp:cNvPr id="0" name=""/>
        <dsp:cNvSpPr/>
      </dsp:nvSpPr>
      <dsp:spPr>
        <a:xfrm>
          <a:off x="3478069" y="221543"/>
          <a:ext cx="2855186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BDC6F4-D72B-442D-B16F-96FEADEE733E}">
      <dsp:nvSpPr>
        <dsp:cNvPr id="0" name=""/>
        <dsp:cNvSpPr/>
      </dsp:nvSpPr>
      <dsp:spPr>
        <a:xfrm>
          <a:off x="3037879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3075729" y="39298"/>
        <a:ext cx="2078140" cy="1216604"/>
      </dsp:txXfrm>
    </dsp:sp>
    <dsp:sp modelId="{5BC4E86A-08FA-402B-A37D-136CAD5504B6}">
      <dsp:nvSpPr>
        <dsp:cNvPr id="0" name=""/>
        <dsp:cNvSpPr/>
      </dsp:nvSpPr>
      <dsp:spPr>
        <a:xfrm rot="5400000">
          <a:off x="5534987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3AB0A-68B8-4E65-B6AC-2FC5C902D804}">
      <dsp:nvSpPr>
        <dsp:cNvPr id="0" name=""/>
        <dsp:cNvSpPr/>
      </dsp:nvSpPr>
      <dsp:spPr>
        <a:xfrm>
          <a:off x="5902487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5940337" y="39298"/>
        <a:ext cx="2078140" cy="1216604"/>
      </dsp:txXfrm>
    </dsp:sp>
    <dsp:sp modelId="{75B8F496-C4ED-4F95-A5FC-870C49C00378}">
      <dsp:nvSpPr>
        <dsp:cNvPr id="0" name=""/>
        <dsp:cNvSpPr/>
      </dsp:nvSpPr>
      <dsp:spPr>
        <a:xfrm rot="5400000">
          <a:off x="5534987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A3B50B-89AD-4845-B023-C0ED7E56C609}">
      <dsp:nvSpPr>
        <dsp:cNvPr id="0" name=""/>
        <dsp:cNvSpPr/>
      </dsp:nvSpPr>
      <dsp:spPr>
        <a:xfrm>
          <a:off x="5902487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5940337" y="1654679"/>
        <a:ext cx="2078140" cy="1216604"/>
      </dsp:txXfrm>
    </dsp:sp>
    <dsp:sp modelId="{D630DE3E-BAD3-4792-82F7-F9ACA1C2DE60}">
      <dsp:nvSpPr>
        <dsp:cNvPr id="0" name=""/>
        <dsp:cNvSpPr/>
      </dsp:nvSpPr>
      <dsp:spPr>
        <a:xfrm>
          <a:off x="5902487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4100" kern="1200"/>
        </a:p>
      </dsp:txBody>
      <dsp:txXfrm>
        <a:off x="5940337" y="3270059"/>
        <a:ext cx="2078140" cy="12166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CD4C6-9F01-45B2-85FE-755C4BB5629E}">
      <dsp:nvSpPr>
        <dsp:cNvPr id="0" name=""/>
        <dsp:cNvSpPr/>
      </dsp:nvSpPr>
      <dsp:spPr>
        <a:xfrm>
          <a:off x="1020730" y="-22083"/>
          <a:ext cx="4054539" cy="4054539"/>
        </a:xfrm>
        <a:prstGeom prst="circularArrow">
          <a:avLst>
            <a:gd name="adj1" fmla="val 5544"/>
            <a:gd name="adj2" fmla="val 330680"/>
            <a:gd name="adj3" fmla="val 13815233"/>
            <a:gd name="adj4" fmla="val 17362087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5FDB5-1CEC-479F-9841-7EC565D7D0E4}">
      <dsp:nvSpPr>
        <dsp:cNvPr id="0" name=""/>
        <dsp:cNvSpPr/>
      </dsp:nvSpPr>
      <dsp:spPr>
        <a:xfrm>
          <a:off x="2114847" y="1515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Ügyfélélmény</a:t>
          </a:r>
          <a:endParaRPr lang="hu-HU" sz="2200" kern="1200" dirty="0"/>
        </a:p>
      </dsp:txBody>
      <dsp:txXfrm>
        <a:off x="2160400" y="47068"/>
        <a:ext cx="1775198" cy="842046"/>
      </dsp:txXfrm>
    </dsp:sp>
    <dsp:sp modelId="{460DAE5A-5937-4F8F-BD43-E5DCE5488358}">
      <dsp:nvSpPr>
        <dsp:cNvPr id="0" name=""/>
        <dsp:cNvSpPr/>
      </dsp:nvSpPr>
      <dsp:spPr>
        <a:xfrm>
          <a:off x="3759238" y="1196235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Visszajelzés</a:t>
          </a:r>
          <a:endParaRPr lang="hu-HU" sz="2200" kern="1200" dirty="0"/>
        </a:p>
      </dsp:txBody>
      <dsp:txXfrm>
        <a:off x="3804791" y="1241788"/>
        <a:ext cx="1775198" cy="842046"/>
      </dsp:txXfrm>
    </dsp:sp>
    <dsp:sp modelId="{213E677F-D3C9-4DAD-9D6E-1AE87610E273}">
      <dsp:nvSpPr>
        <dsp:cNvPr id="0" name=""/>
        <dsp:cNvSpPr/>
      </dsp:nvSpPr>
      <dsp:spPr>
        <a:xfrm>
          <a:off x="3131137" y="3129332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Szolgáltatások</a:t>
          </a:r>
          <a:endParaRPr lang="hu-HU" sz="2200" kern="1200" dirty="0"/>
        </a:p>
      </dsp:txBody>
      <dsp:txXfrm>
        <a:off x="3176690" y="3174885"/>
        <a:ext cx="1775198" cy="842046"/>
      </dsp:txXfrm>
    </dsp:sp>
    <dsp:sp modelId="{1F3BEA7A-5A8F-4DAA-BD08-E0E185EB514C}">
      <dsp:nvSpPr>
        <dsp:cNvPr id="0" name=""/>
        <dsp:cNvSpPr/>
      </dsp:nvSpPr>
      <dsp:spPr>
        <a:xfrm>
          <a:off x="1098558" y="3129332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Termék portfólió</a:t>
          </a:r>
          <a:endParaRPr lang="hu-HU" sz="2200" kern="1200" dirty="0"/>
        </a:p>
      </dsp:txBody>
      <dsp:txXfrm>
        <a:off x="1144111" y="3174885"/>
        <a:ext cx="1775198" cy="842046"/>
      </dsp:txXfrm>
    </dsp:sp>
    <dsp:sp modelId="{48738CCE-2B9B-4D48-9A9E-A7A3B9A3B5D6}">
      <dsp:nvSpPr>
        <dsp:cNvPr id="0" name=""/>
        <dsp:cNvSpPr/>
      </dsp:nvSpPr>
      <dsp:spPr>
        <a:xfrm>
          <a:off x="470456" y="1196235"/>
          <a:ext cx="1866304" cy="933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/>
            <a:t>Ügyfélélmény</a:t>
          </a:r>
          <a:endParaRPr lang="hu-HU" sz="2200" kern="1200" dirty="0"/>
        </a:p>
      </dsp:txBody>
      <dsp:txXfrm>
        <a:off x="516009" y="1241788"/>
        <a:ext cx="1775198" cy="842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2012.04.26.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Jobbra nyíl 4"/>
          <p:cNvSpPr/>
          <p:nvPr/>
        </p:nvSpPr>
        <p:spPr>
          <a:xfrm>
            <a:off x="251520" y="19790"/>
            <a:ext cx="1224136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14" name="Csoportba foglalás 13"/>
          <p:cNvGrpSpPr/>
          <p:nvPr/>
        </p:nvGrpSpPr>
        <p:grpSpPr>
          <a:xfrm>
            <a:off x="1187624" y="476672"/>
            <a:ext cx="6432376" cy="5659246"/>
            <a:chOff x="1187624" y="476672"/>
            <a:chExt cx="6432376" cy="5659246"/>
          </a:xfrm>
        </p:grpSpPr>
        <p:grpSp>
          <p:nvGrpSpPr>
            <p:cNvPr id="13" name="Csoportba foglalás 12"/>
            <p:cNvGrpSpPr/>
            <p:nvPr/>
          </p:nvGrpSpPr>
          <p:grpSpPr>
            <a:xfrm>
              <a:off x="1187624" y="3933056"/>
              <a:ext cx="5328592" cy="2202862"/>
              <a:chOff x="1187624" y="3962442"/>
              <a:chExt cx="5328592" cy="2202862"/>
            </a:xfrm>
          </p:grpSpPr>
          <p:grpSp>
            <p:nvGrpSpPr>
              <p:cNvPr id="9" name="Csoportba foglalás 8"/>
              <p:cNvGrpSpPr/>
              <p:nvPr/>
            </p:nvGrpSpPr>
            <p:grpSpPr>
              <a:xfrm>
                <a:off x="1187624" y="3962442"/>
                <a:ext cx="5328592" cy="2202862"/>
                <a:chOff x="2339752" y="4077072"/>
                <a:chExt cx="4536504" cy="2135751"/>
              </a:xfrm>
            </p:grpSpPr>
            <p:sp>
              <p:nvSpPr>
                <p:cNvPr id="7" name="Téglalap 6"/>
                <p:cNvSpPr/>
                <p:nvPr/>
              </p:nvSpPr>
              <p:spPr>
                <a:xfrm>
                  <a:off x="2339752" y="4077072"/>
                  <a:ext cx="4536504" cy="208823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cap="rnd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8" name="Szövegdoboz 7"/>
                <p:cNvSpPr txBox="1"/>
                <p:nvPr/>
              </p:nvSpPr>
              <p:spPr>
                <a:xfrm>
                  <a:off x="2339752" y="4077073"/>
                  <a:ext cx="1665299" cy="2135750"/>
                </a:xfrm>
                <a:prstGeom prst="rect">
                  <a:avLst/>
                </a:prstGeom>
                <a:noFill/>
                <a:ln cap="rnd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b="1" dirty="0" smtClean="0"/>
                    <a:t>Akciók</a:t>
                  </a:r>
                </a:p>
                <a:p>
                  <a:pPr marL="171450" indent="-171450">
                    <a:buFont typeface="Arial" pitchFamily="34" charset="0"/>
                    <a:buChar char="•"/>
                  </a:pPr>
                  <a:r>
                    <a:rPr lang="hu-HU" sz="1000" dirty="0" smtClean="0"/>
                    <a:t>Szolgáltatások</a:t>
                  </a:r>
                </a:p>
                <a:p>
                  <a:pPr marL="628650" lvl="1" indent="-171450">
                    <a:buFont typeface="Arial" pitchFamily="34" charset="0"/>
                    <a:buChar char="•"/>
                  </a:pPr>
                  <a:r>
                    <a:rPr lang="hu-HU" sz="1000" dirty="0" smtClean="0"/>
                    <a:t>Infrastruktúra</a:t>
                  </a:r>
                </a:p>
                <a:p>
                  <a:pPr marL="628650" lvl="1" indent="-171450">
                    <a:buFont typeface="Arial" pitchFamily="34" charset="0"/>
                    <a:buChar char="•"/>
                  </a:pPr>
                  <a:r>
                    <a:rPr lang="hu-HU" sz="1000" dirty="0" smtClean="0"/>
                    <a:t>Folyamatok</a:t>
                  </a:r>
                </a:p>
                <a:p>
                  <a:pPr marL="628650" lvl="1" indent="-171450">
                    <a:buFont typeface="Arial" pitchFamily="34" charset="0"/>
                    <a:buChar char="•"/>
                  </a:pPr>
                  <a:r>
                    <a:rPr lang="hu-HU" sz="1000" dirty="0" smtClean="0"/>
                    <a:t>Minőségjavítás</a:t>
                  </a:r>
                </a:p>
                <a:p>
                  <a:pPr marL="628650" lvl="1" indent="-171450">
                    <a:buFont typeface="Arial" pitchFamily="34" charset="0"/>
                    <a:buChar char="•"/>
                  </a:pPr>
                  <a:r>
                    <a:rPr lang="hu-HU" sz="1000" dirty="0" smtClean="0"/>
                    <a:t>Újítások</a:t>
                  </a:r>
                </a:p>
                <a:p>
                  <a:pPr marL="171450" indent="-171450">
                    <a:buFont typeface="Arial" pitchFamily="34" charset="0"/>
                    <a:buChar char="•"/>
                  </a:pPr>
                  <a:r>
                    <a:rPr lang="hu-HU" sz="1000" dirty="0" smtClean="0"/>
                    <a:t>Termékportfólió</a:t>
                  </a:r>
                </a:p>
                <a:p>
                  <a:pPr marL="171450" indent="-171450">
                    <a:buFont typeface="Arial" pitchFamily="34" charset="0"/>
                    <a:buChar char="•"/>
                  </a:pPr>
                  <a:endParaRPr lang="hu-HU" sz="1000" b="1" dirty="0" smtClean="0"/>
                </a:p>
                <a:p>
                  <a:pPr marL="171450" indent="-171450">
                    <a:buFont typeface="Arial" pitchFamily="34" charset="0"/>
                    <a:buChar char="•"/>
                  </a:pPr>
                  <a:endParaRPr lang="hu-HU" sz="1000" b="1" dirty="0" smtClean="0"/>
                </a:p>
                <a:p>
                  <a:pPr marL="171450" indent="-171450">
                    <a:buFont typeface="Arial" pitchFamily="34" charset="0"/>
                    <a:buChar char="•"/>
                  </a:pPr>
                  <a:r>
                    <a:rPr lang="hu-HU" sz="1000" b="1" dirty="0" err="1" smtClean="0"/>
                    <a:t>Quickfixek</a:t>
                  </a:r>
                  <a:r>
                    <a:rPr lang="hu-HU" sz="1000" dirty="0" smtClean="0"/>
                    <a:t> a havi felmérések eredményei alapján</a:t>
                  </a:r>
                </a:p>
                <a:p>
                  <a:pPr marL="171450" indent="-171450">
                    <a:buFont typeface="Arial" pitchFamily="34" charset="0"/>
                    <a:buChar char="•"/>
                  </a:pPr>
                  <a:r>
                    <a:rPr lang="hu-HU" sz="1000" dirty="0" smtClean="0"/>
                    <a:t>Éves kiértékelést követő </a:t>
                  </a:r>
                  <a:r>
                    <a:rPr lang="hu-HU" sz="1000" b="1" dirty="0" smtClean="0"/>
                    <a:t>AKCIÓK</a:t>
                  </a:r>
                  <a:endParaRPr lang="hu-HU" sz="1000" b="1" dirty="0"/>
                </a:p>
              </p:txBody>
            </p:sp>
          </p:grpSp>
          <p:sp>
            <p:nvSpPr>
              <p:cNvPr id="11" name="Lefelé nyíl 10"/>
              <p:cNvSpPr/>
              <p:nvPr/>
            </p:nvSpPr>
            <p:spPr>
              <a:xfrm>
                <a:off x="1475656" y="5229200"/>
                <a:ext cx="936104" cy="23077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aphicFrame>
          <p:nvGraphicFramePr>
            <p:cNvPr id="4" name="Diagram 3"/>
            <p:cNvGraphicFramePr/>
            <p:nvPr>
              <p:extLst>
                <p:ext uri="{D42A27DB-BD31-4B8C-83A1-F6EECF244321}">
                  <p14:modId xmlns:p14="http://schemas.microsoft.com/office/powerpoint/2010/main" val="3953407079"/>
                </p:ext>
              </p:extLst>
            </p:nvPr>
          </p:nvGraphicFramePr>
          <p:xfrm>
            <a:off x="1524000" y="1397000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Lefelé nyíl 5"/>
            <p:cNvSpPr/>
            <p:nvPr/>
          </p:nvSpPr>
          <p:spPr>
            <a:xfrm>
              <a:off x="3923928" y="476672"/>
              <a:ext cx="1368152" cy="79208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314840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415727"/>
              </p:ext>
            </p:extLst>
          </p:nvPr>
        </p:nvGraphicFramePr>
        <p:xfrm>
          <a:off x="457200" y="41520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églalap 6"/>
          <p:cNvSpPr/>
          <p:nvPr/>
        </p:nvSpPr>
        <p:spPr>
          <a:xfrm>
            <a:off x="251520" y="515813"/>
            <a:ext cx="8640960" cy="151216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251520" y="515813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ITALVÁLASZTÉK</a:t>
            </a:r>
            <a:endParaRPr lang="hu-HU" b="1" dirty="0"/>
          </a:p>
        </p:txBody>
      </p:sp>
      <p:sp>
        <p:nvSpPr>
          <p:cNvPr id="9" name="Téglalap 8"/>
          <p:cNvSpPr/>
          <p:nvPr/>
        </p:nvSpPr>
        <p:spPr>
          <a:xfrm>
            <a:off x="467544" y="4437112"/>
            <a:ext cx="82809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Snackek, rágcsálnivalók, sörkorcsolyák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2809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597946"/>
              </p:ext>
            </p:extLst>
          </p:nvPr>
        </p:nvGraphicFramePr>
        <p:xfrm>
          <a:off x="457200" y="185536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Lekerekített téglalap 6"/>
          <p:cNvSpPr/>
          <p:nvPr/>
        </p:nvSpPr>
        <p:spPr>
          <a:xfrm>
            <a:off x="3419872" y="4437112"/>
            <a:ext cx="726526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2012</a:t>
            </a:r>
            <a:endParaRPr lang="hu-HU" dirty="0"/>
          </a:p>
        </p:txBody>
      </p:sp>
      <p:sp>
        <p:nvSpPr>
          <p:cNvPr id="8" name="Lekerekített téglalap 7"/>
          <p:cNvSpPr/>
          <p:nvPr/>
        </p:nvSpPr>
        <p:spPr>
          <a:xfrm>
            <a:off x="4208737" y="4437112"/>
            <a:ext cx="726526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2013</a:t>
            </a:r>
            <a:endParaRPr lang="hu-HU" dirty="0"/>
          </a:p>
        </p:txBody>
      </p:sp>
      <p:sp>
        <p:nvSpPr>
          <p:cNvPr id="9" name="Lekerekített téglalap 8"/>
          <p:cNvSpPr/>
          <p:nvPr/>
        </p:nvSpPr>
        <p:spPr>
          <a:xfrm>
            <a:off x="4997602" y="4437112"/>
            <a:ext cx="726526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2014</a:t>
            </a:r>
            <a:endParaRPr lang="hu-HU" dirty="0"/>
          </a:p>
        </p:txBody>
      </p:sp>
      <p:sp>
        <p:nvSpPr>
          <p:cNvPr id="10" name="Lekerekített téglalap 9"/>
          <p:cNvSpPr/>
          <p:nvPr/>
        </p:nvSpPr>
        <p:spPr>
          <a:xfrm>
            <a:off x="1259632" y="4437112"/>
            <a:ext cx="726526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2012</a:t>
            </a:r>
            <a:endParaRPr lang="hu-HU" dirty="0"/>
          </a:p>
        </p:txBody>
      </p:sp>
      <p:sp>
        <p:nvSpPr>
          <p:cNvPr id="15" name="Lekerekített téglalap 14"/>
          <p:cNvSpPr/>
          <p:nvPr/>
        </p:nvSpPr>
        <p:spPr>
          <a:xfrm>
            <a:off x="6300192" y="4437112"/>
            <a:ext cx="726526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2012</a:t>
            </a:r>
            <a:endParaRPr lang="hu-HU" dirty="0"/>
          </a:p>
        </p:txBody>
      </p:sp>
      <p:sp>
        <p:nvSpPr>
          <p:cNvPr id="16" name="Lekerekített téglalap 15"/>
          <p:cNvSpPr/>
          <p:nvPr/>
        </p:nvSpPr>
        <p:spPr>
          <a:xfrm>
            <a:off x="7089057" y="4437112"/>
            <a:ext cx="726526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2013</a:t>
            </a:r>
            <a:endParaRPr lang="hu-HU" dirty="0"/>
          </a:p>
        </p:txBody>
      </p:sp>
      <p:sp>
        <p:nvSpPr>
          <p:cNvPr id="17" name="Lekerekített téglalap 16"/>
          <p:cNvSpPr/>
          <p:nvPr/>
        </p:nvSpPr>
        <p:spPr>
          <a:xfrm>
            <a:off x="7877922" y="4437112"/>
            <a:ext cx="726526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2014</a:t>
            </a:r>
            <a:endParaRPr lang="hu-HU" dirty="0"/>
          </a:p>
        </p:txBody>
      </p:sp>
      <p:sp>
        <p:nvSpPr>
          <p:cNvPr id="18" name="Lekerekített téglalap 17"/>
          <p:cNvSpPr/>
          <p:nvPr/>
        </p:nvSpPr>
        <p:spPr>
          <a:xfrm>
            <a:off x="539552" y="2267236"/>
            <a:ext cx="7920880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 smtClean="0"/>
              <a:t>Stratégiaalkotási irányelvek</a:t>
            </a:r>
            <a:endParaRPr lang="hu-HU" b="1" dirty="0"/>
          </a:p>
        </p:txBody>
      </p:sp>
      <p:sp>
        <p:nvSpPr>
          <p:cNvPr id="19" name="Lekerekített téglalap 18"/>
          <p:cNvSpPr/>
          <p:nvPr/>
        </p:nvSpPr>
        <p:spPr>
          <a:xfrm>
            <a:off x="755576" y="2708920"/>
            <a:ext cx="748883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Ügyviteli irányelvek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241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1046793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251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548782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92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43937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542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Csoportba foglalás 16"/>
          <p:cNvGrpSpPr/>
          <p:nvPr/>
        </p:nvGrpSpPr>
        <p:grpSpPr>
          <a:xfrm>
            <a:off x="827584" y="4083462"/>
            <a:ext cx="6120680" cy="2153850"/>
            <a:chOff x="1187624" y="3429001"/>
            <a:chExt cx="5760640" cy="2153850"/>
          </a:xfrm>
        </p:grpSpPr>
        <p:grpSp>
          <p:nvGrpSpPr>
            <p:cNvPr id="13" name="Csoportba foglalás 12"/>
            <p:cNvGrpSpPr/>
            <p:nvPr/>
          </p:nvGrpSpPr>
          <p:grpSpPr>
            <a:xfrm>
              <a:off x="1187624" y="3429001"/>
              <a:ext cx="5760640" cy="2153850"/>
              <a:chOff x="2339752" y="4077072"/>
              <a:chExt cx="4536504" cy="2088232"/>
            </a:xfrm>
          </p:grpSpPr>
          <p:sp>
            <p:nvSpPr>
              <p:cNvPr id="14" name="Téglalap 13"/>
              <p:cNvSpPr/>
              <p:nvPr/>
            </p:nvSpPr>
            <p:spPr>
              <a:xfrm>
                <a:off x="2339752" y="4077072"/>
                <a:ext cx="4536504" cy="20882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cap="rnd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5" name="Szövegdoboz 14"/>
              <p:cNvSpPr txBox="1"/>
              <p:nvPr/>
            </p:nvSpPr>
            <p:spPr>
              <a:xfrm>
                <a:off x="2339752" y="4105564"/>
                <a:ext cx="1665299" cy="1999281"/>
              </a:xfrm>
              <a:prstGeom prst="rect">
                <a:avLst/>
              </a:prstGeom>
              <a:noFill/>
              <a:ln cap="rnd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b="1" dirty="0" smtClean="0"/>
                  <a:t>Akciók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hu-HU" sz="1000" dirty="0" smtClean="0"/>
                  <a:t>Szolgáltatások</a:t>
                </a:r>
              </a:p>
              <a:p>
                <a:pPr marL="628650" lvl="1" indent="-171450">
                  <a:buFont typeface="Arial" pitchFamily="34" charset="0"/>
                  <a:buChar char="•"/>
                </a:pPr>
                <a:r>
                  <a:rPr lang="hu-HU" sz="1000" dirty="0" smtClean="0"/>
                  <a:t>Infrastruktúra</a:t>
                </a:r>
              </a:p>
              <a:p>
                <a:pPr marL="628650" lvl="1" indent="-171450">
                  <a:buFont typeface="Arial" pitchFamily="34" charset="0"/>
                  <a:buChar char="•"/>
                </a:pPr>
                <a:r>
                  <a:rPr lang="hu-HU" sz="1000" dirty="0" smtClean="0"/>
                  <a:t>Folyamatok</a:t>
                </a:r>
              </a:p>
              <a:p>
                <a:pPr marL="628650" lvl="1" indent="-171450">
                  <a:buFont typeface="Arial" pitchFamily="34" charset="0"/>
                  <a:buChar char="•"/>
                </a:pPr>
                <a:r>
                  <a:rPr lang="hu-HU" sz="1000" dirty="0" smtClean="0"/>
                  <a:t>Minőségjavítás</a:t>
                </a:r>
              </a:p>
              <a:p>
                <a:pPr marL="628650" lvl="1" indent="-171450">
                  <a:buFont typeface="Arial" pitchFamily="34" charset="0"/>
                  <a:buChar char="•"/>
                </a:pPr>
                <a:r>
                  <a:rPr lang="hu-HU" sz="1000" dirty="0" smtClean="0"/>
                  <a:t>Újítások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hu-HU" sz="1000" dirty="0" smtClean="0"/>
                  <a:t>Termékportfólió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endParaRPr lang="hu-HU" sz="1000" b="1" dirty="0" smtClean="0"/>
              </a:p>
              <a:p>
                <a:pPr marL="171450" indent="-171450">
                  <a:buFont typeface="Arial" pitchFamily="34" charset="0"/>
                  <a:buChar char="•"/>
                </a:pPr>
                <a:endParaRPr lang="hu-HU" sz="1000" b="1" dirty="0" smtClean="0"/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hu-HU" sz="1000" b="1" dirty="0" err="1" smtClean="0"/>
                  <a:t>Quickfixek</a:t>
                </a:r>
                <a:r>
                  <a:rPr lang="hu-HU" sz="1000" dirty="0" smtClean="0"/>
                  <a:t> a havi felmérések eredményei alapján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hu-HU" sz="1000" dirty="0" smtClean="0"/>
                  <a:t>Éves kiértékelést követő </a:t>
                </a:r>
                <a:r>
                  <a:rPr lang="hu-HU" sz="1000" b="1" dirty="0" smtClean="0"/>
                  <a:t>AKCIÓK</a:t>
                </a:r>
                <a:endParaRPr lang="hu-HU" sz="1000" b="1" dirty="0"/>
              </a:p>
            </p:txBody>
          </p:sp>
        </p:grpSp>
        <p:sp>
          <p:nvSpPr>
            <p:cNvPr id="16" name="Lefelé nyíl 15"/>
            <p:cNvSpPr/>
            <p:nvPr/>
          </p:nvSpPr>
          <p:spPr>
            <a:xfrm>
              <a:off x="1475656" y="4725144"/>
              <a:ext cx="1012004" cy="23077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48293394"/>
              </p:ext>
            </p:extLst>
          </p:nvPr>
        </p:nvGraphicFramePr>
        <p:xfrm>
          <a:off x="1644352" y="141916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Lefelé nyíl 17"/>
          <p:cNvSpPr/>
          <p:nvPr/>
        </p:nvSpPr>
        <p:spPr>
          <a:xfrm>
            <a:off x="3923928" y="836712"/>
            <a:ext cx="1368152" cy="504056"/>
          </a:xfrm>
          <a:prstGeom prst="downArrow">
            <a:avLst>
              <a:gd name="adj1" fmla="val 69699"/>
              <a:gd name="adj2" fmla="val 5729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83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Stratégia megvalósítás szintjei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5380677" cy="365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63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40792"/>
            <a:ext cx="5465763" cy="35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27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1860550"/>
            <a:ext cx="9117774" cy="408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8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104</Words>
  <Application>Microsoft Office PowerPoint</Application>
  <PresentationFormat>Diavetítés a képernyőre (4:3 oldalarány)</PresentationFormat>
  <Paragraphs>67</Paragraphs>
  <Slides>10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Stratégia megvalósítás szintjei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</dc:creator>
  <cp:lastModifiedBy>A</cp:lastModifiedBy>
  <cp:revision>16</cp:revision>
  <dcterms:created xsi:type="dcterms:W3CDTF">2012-04-22T13:00:47Z</dcterms:created>
  <dcterms:modified xsi:type="dcterms:W3CDTF">2012-04-26T21:41:26Z</dcterms:modified>
</cp:coreProperties>
</file>